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20167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975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9-14, днем порывы 15-20 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18-20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13695</TotalTime>
  <Words>551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2494</cp:revision>
  <cp:lastPrinted>2022-07-26T06:40:06Z</cp:lastPrinted>
  <dcterms:created xsi:type="dcterms:W3CDTF">2018-03-27T06:03:00Z</dcterms:created>
  <dcterms:modified xsi:type="dcterms:W3CDTF">2022-07-28T06:31:43Z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