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8027890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западный, северо-западный 9-14, порывы 18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15-17, днем 27-29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северо-западный 9-14, порывы 18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2677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29,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115750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13896</TotalTime>
  <Words>564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2256</cp:revision>
  <cp:lastPrinted>2021-07-01T03:56:27Z</cp:lastPrinted>
  <dcterms:created xsi:type="dcterms:W3CDTF">2018-03-27T06:03:00Z</dcterms:created>
  <dcterms:modified xsi:type="dcterms:W3CDTF">2022-07-28T09:04:54Z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