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68492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днем сильный дождь, гроза, град. Ветер 7-12 м/с. Температура воздуха ночью 15-17, днем 20-22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Ветер 7-12 м/с. Температура воздуха ночью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278062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13822</TotalTime>
  <Words>555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2248</cp:revision>
  <cp:lastPrinted>2021-07-01T03:56:27Z</cp:lastPrinted>
  <dcterms:created xsi:type="dcterms:W3CDTF">2018-03-27T06:03:00Z</dcterms:created>
  <dcterms:modified xsi:type="dcterms:W3CDTF">2022-07-28T06:44:48Z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