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353674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28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ременами сильный,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днем 20-22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29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июля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северный 9-14 м/с. Температура воздуха ночью 12-154тепла.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июля, ночью 30 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14859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2337</cp:revision>
  <cp:lastPrinted>2021-07-01T03:56:27Z</cp:lastPrinted>
  <dcterms:created xsi:type="dcterms:W3CDTF">2018-03-27T06:03:00Z</dcterms:created>
  <dcterms:modified xsi:type="dcterms:W3CDTF">2022-07-28T09:10:11Z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