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882781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Временами дождь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град.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9-14, при грозе порывы 15-20 м/с. Температура воздуха ночью 18-20, днем 28-30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30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Кратковременный дождь, гроза. Ветер северо-восточный 9-14,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15-20 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16-18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июля, ночью 30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16876</TotalTime>
  <Words>617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2633</cp:revision>
  <cp:lastPrinted>2021-11-30T05:55:24Z</cp:lastPrinted>
  <dcterms:created xsi:type="dcterms:W3CDTF">2018-03-27T06:03:00Z</dcterms:created>
  <dcterms:modified xsi:type="dcterms:W3CDTF">2022-07-28T06:25:07Z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