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июля2022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17-19, днем 33-35 тепла.</a:t>
            </a:r>
          </a:p>
          <a:p>
            <a:r>
              <a:rPr lang="ru-RU" sz="1200" b="1" dirty="0" smtClean="0"/>
              <a:t>	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 гроза. Ветер западный 5-10 м/с. 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13529</TotalTime>
  <Words>537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2444</cp:revision>
  <cp:lastPrinted>2021-07-01T03:56:27Z</cp:lastPrinted>
  <dcterms:created xsi:type="dcterms:W3CDTF">2018-03-27T06:03:00Z</dcterms:created>
  <dcterms:modified xsi:type="dcterms:W3CDTF">2022-07-28T06:29:45Z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