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3" d="100"/>
          <a:sy n="83" d="100"/>
        </p:scale>
        <p:origin x="72" y="7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6278275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2">
                              <a:lumMod val="75000"/>
                            </a:schemeClr>
                          </a:solidFill>
                          <a:latin typeface="Times New Roman" panose="02020603050405020304" pitchFamily="18" charset="0"/>
                          <a:cs typeface="Times New Roman" panose="02020603050405020304" pitchFamily="18" charset="0"/>
                        </a:rPr>
                        <a:t>209 </a:t>
                      </a: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chemeClr val="tx2">
                              <a:lumMod val="75000"/>
                            </a:schemeClr>
                          </a:solidFill>
                          <a:latin typeface="Times New Roman" panose="02020603050405020304" pitchFamily="18" charset="0"/>
                          <a:cs typeface="Times New Roman" panose="02020603050405020304" pitchFamily="18" charset="0"/>
                        </a:rPr>
                        <a:t> БЮЛЛЕТЕНІ</a:t>
                      </a:r>
                      <a:r>
                        <a:rPr lang="en-US" altLang="x-none" sz="1600" b="1" i="1" dirty="0" smtClean="0">
                          <a:solidFill>
                            <a:schemeClr val="tx2">
                              <a:lumMod val="75000"/>
                            </a:schemeClr>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chemeClr val="tx2">
                              <a:lumMod val="75000"/>
                            </a:schemeClr>
                          </a:solidFill>
                          <a:latin typeface="Times New Roman" panose="02020603050405020304" pitchFamily="18" charset="0"/>
                          <a:cs typeface="Times New Roman" panose="02020603050405020304" pitchFamily="18" charset="0"/>
                        </a:rPr>
                        <a:t>Орал </a:t>
                      </a:r>
                      <a:r>
                        <a:rPr lang="kk-KZ" altLang="x-none" sz="1400" b="1" i="1" dirty="0" smtClean="0">
                          <a:solidFill>
                            <a:schemeClr val="tx2">
                              <a:lumMod val="75000"/>
                            </a:schemeClr>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chemeClr val="tx2">
                              <a:lumMod val="75000"/>
                            </a:schemeClr>
                          </a:solidFill>
                          <a:latin typeface="Times New Roman" panose="02020603050405020304" pitchFamily="18" charset="0"/>
                          <a:cs typeface="Times New Roman" panose="02020603050405020304" pitchFamily="18" charset="0"/>
                        </a:rPr>
                        <a:t>2022</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жыл 28 шілде</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062" y="3158043"/>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83717097"/>
              </p:ext>
            </p:extLst>
          </p:nvPr>
        </p:nvGraphicFramePr>
        <p:xfrm>
          <a:off x="5060120" y="3619480"/>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2375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13904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29 ш</a:t>
            </a:r>
            <a:r>
              <a:rPr lang="kk-KZ" altLang="ru-RU" sz="1100" b="1" dirty="0" smtClean="0">
                <a:latin typeface="Times New Roman" panose="02020603050405020304" pitchFamily="18" charset="0"/>
                <a:cs typeface="Times New Roman" panose="02020603050405020304" pitchFamily="18" charset="0"/>
              </a:rPr>
              <a:t>ілдеге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28 </a:t>
            </a:r>
            <a:r>
              <a:rPr lang="ru-RU" altLang="ru-RU" sz="1100" b="1" dirty="0" err="1" smtClean="0">
                <a:latin typeface="Times New Roman" panose="02020603050405020304" pitchFamily="18" charset="0"/>
                <a:cs typeface="Times New Roman" panose="02020603050405020304" pitchFamily="18" charset="0"/>
              </a:rPr>
              <a:t>шілде</a:t>
            </a:r>
            <a:r>
              <a:rPr lang="ru-RU" altLang="ru-RU" sz="1100" b="1" dirty="0" smtClean="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29 </a:t>
            </a:r>
            <a:r>
              <a:rPr lang="ru-RU" altLang="ru-RU" sz="1100" b="1" dirty="0" err="1" smtClean="0">
                <a:latin typeface="Times New Roman" panose="02020603050405020304" pitchFamily="18" charset="0"/>
                <a:cs typeface="Times New Roman" panose="02020603050405020304" pitchFamily="18" charset="0"/>
              </a:rPr>
              <a:t>шілде</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algn="just"/>
            <a:r>
              <a:rPr lang="kk-KZ" sz="1100" dirty="0" smtClean="0">
                <a:latin typeface="Times New Roman" pitchFamily="18" charset="0"/>
                <a:cs typeface="Times New Roman" pitchFamily="18" charset="0"/>
              </a:rPr>
              <a:t>     Көшпелі бұлтты, жауын-шашынсыз. Жел </a:t>
            </a:r>
            <a:r>
              <a:rPr lang="kk-KZ" sz="1100" dirty="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солтүстіктен соғады, күші 9-14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17-19,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30-32 градус жылы</a:t>
            </a:r>
            <a:r>
              <a:rPr lang="kk-KZ" sz="1100" dirty="0">
                <a:latin typeface="Times New Roman" pitchFamily="18" charset="0"/>
                <a:cs typeface="Times New Roman" pitchFamily="18" charset="0"/>
              </a:rPr>
              <a:t>.</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30</a:t>
            </a:r>
            <a:r>
              <a:rPr lang="kk-KZ" sz="1100" b="1" dirty="0" smtClean="0">
                <a:solidFill>
                  <a:srgbClr val="000000"/>
                </a:solidFill>
                <a:latin typeface="Times New Roman" panose="02020603050405020304" pitchFamily="18" charset="0"/>
                <a:cs typeface="Times New Roman" panose="02020603050405020304" pitchFamily="18" charset="0"/>
                <a:sym typeface="+mn-ea"/>
              </a:rPr>
              <a:t> шілдеге</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29</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100" b="1" dirty="0" err="1" smtClean="0">
                <a:solidFill>
                  <a:prstClr val="black"/>
                </a:solidFill>
                <a:latin typeface="Times New Roman" panose="02020603050405020304" pitchFamily="18" charset="0"/>
                <a:cs typeface="Times New Roman" panose="02020603050405020304" pitchFamily="18" charset="0"/>
                <a:sym typeface="+mn-ea"/>
              </a:rPr>
              <a:t>шілде</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30 ш</a:t>
            </a:r>
            <a:r>
              <a:rPr lang="kk-KZ" sz="1100" b="1" dirty="0" smtClean="0">
                <a:solidFill>
                  <a:srgbClr val="000000"/>
                </a:solidFill>
                <a:latin typeface="Times New Roman" panose="02020603050405020304" pitchFamily="18" charset="0"/>
                <a:cs typeface="Times New Roman" panose="02020603050405020304" pitchFamily="18" charset="0"/>
                <a:sym typeface="+mn-ea"/>
              </a:rPr>
              <a:t>ілде</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100" dirty="0" smtClean="0">
                <a:latin typeface="Times New Roman" pitchFamily="18" charset="0"/>
                <a:cs typeface="Times New Roman" pitchFamily="18" charset="0"/>
              </a:rPr>
              <a:t>Көшпелі бұлтты, жауын-шашынсыз.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kk-KZ" sz="1100" dirty="0" smtClean="0">
                <a:latin typeface="Times New Roman" pitchFamily="18" charset="0"/>
                <a:cs typeface="Times New Roman" pitchFamily="18" charset="0"/>
              </a:rPr>
              <a:t>солтүстік-шығыстан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м/с.</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17-19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1" y="279100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1" y="2141706"/>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29</a:t>
            </a:r>
            <a:r>
              <a:rPr lang="kk-KZ" sz="1100" b="1" dirty="0" smtClean="0">
                <a:solidFill>
                  <a:schemeClr val="tx1"/>
                </a:solidFill>
                <a:latin typeface="Times New Roman" panose="02020603050405020304" pitchFamily="18" charset="0"/>
                <a:cs typeface="Times New Roman" panose="02020603050405020304" pitchFamily="18" charset="0"/>
              </a:rPr>
              <a:t> шілде</a:t>
            </a:r>
            <a:r>
              <a:rPr lang="ru-RU" sz="1100" smtClean="0">
                <a:solidFill>
                  <a:schemeClr val="tx1"/>
                </a:solidFill>
                <a:latin typeface="Times New Roman" panose="02020603050405020304" pitchFamily="18" charset="0"/>
                <a:cs typeface="Times New Roman" panose="02020603050405020304" pitchFamily="18" charset="0"/>
              </a:rPr>
              <a:t>, </a:t>
            </a:r>
            <a:r>
              <a:rPr lang="ru-RU" sz="1100" b="1" smtClean="0">
                <a:solidFill>
                  <a:schemeClr val="tx1"/>
                </a:solidFill>
                <a:latin typeface="Times New Roman" panose="02020603050405020304" pitchFamily="18" charset="0"/>
                <a:cs typeface="Times New Roman" panose="02020603050405020304" pitchFamily="18" charset="0"/>
              </a:rPr>
              <a:t>30 </a:t>
            </a:r>
            <a:r>
              <a:rPr lang="ru-RU" sz="1100" b="1" dirty="0" err="1" smtClean="0">
                <a:solidFill>
                  <a:schemeClr val="tx1"/>
                </a:solidFill>
                <a:latin typeface="Times New Roman" panose="02020603050405020304" pitchFamily="18" charset="0"/>
                <a:cs typeface="Times New Roman" panose="02020603050405020304" pitchFamily="18" charset="0"/>
              </a:rPr>
              <a:t>шілде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Осаанова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14952</TotalTime>
  <Words>583</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2663</cp:revision>
  <cp:lastPrinted>2021-07-01T03:56:27Z</cp:lastPrinted>
  <dcterms:created xsi:type="dcterms:W3CDTF">2018-03-27T06:03:00Z</dcterms:created>
  <dcterms:modified xsi:type="dcterms:W3CDTF">2022-07-28T09:17:51Z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