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250749554"/>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найзағай күтіледі, күндіз бұршақ жаууы мүмкін. Солтүстік-батыстан соғатын жел солтүстік-шығысқа ауысады, күші 9-14, күндіз екпіні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Солтүстіктен, солтүстік-шығ</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күші                        9-14 </a:t>
            </a:r>
            <a:r>
              <a:rPr lang="kk-KZ" sz="1200" dirty="0" smtClean="0">
                <a:latin typeface="Times New Roman" pitchFamily="18" charset="0"/>
                <a:cs typeface="Times New Roman" pitchFamily="18" charset="0"/>
              </a:rPr>
              <a:t>м/с. Ауаның температурасы 14-16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8648027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233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902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745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857496"/>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29 шілдеде 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29 шілдеде 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17514</TotalTime>
  <Words>558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2508</cp:revision>
  <cp:lastPrinted>2021-07-01T07:38:07Z</cp:lastPrinted>
  <dcterms:created xsi:type="dcterms:W3CDTF">2018-03-27T06:03:00Z</dcterms:created>
  <dcterms:modified xsi:type="dcterms:W3CDTF">2022-07-28T09:13:37Z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