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3" d="100"/>
          <a:sy n="83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0B65C46-12A6-44E9-8EA0-43E6E589C6C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206773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B539-EB60-426F-8D2F-FAB632DA71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0D51C-BD3D-4DD0-A360-925021D89A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76A7E-A4EE-4F70-A65F-8710440762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88C45-F175-4D46-B1B0-B8C02B7D7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C689B-36B9-4021-95E0-93DA53B06C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2D960-4FE5-4CFA-8CBA-C58FBC3F1B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05DDC-A4E9-4D7D-BFF8-2CB73B1218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33C05-01B3-4238-BC99-10F0A19DE0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12EF5-59CF-4DEF-8C12-AA251BEE2B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BFDD5-E677-4FD0-9BEC-3582EF8AD7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17BAD-26FD-4AE3-B72F-D88686857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A282205-8DB3-4203-B1C2-779CABD8CD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209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28 июля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29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юго-западный 3-8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21-23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31-33</a:t>
            </a:r>
            <a:r>
              <a:rPr lang="ru-RU">
                <a:solidFill>
                  <a:schemeClr val="tx1"/>
                </a:solidFill>
              </a:rPr>
              <a:t> тепла..</a:t>
            </a: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30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30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19-21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29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30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июля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3173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40366" y="3406264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Айнабулак-3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5113" y="611449"/>
            <a:ext cx="4663871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14227</TotalTime>
  <Words>809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2552</cp:revision>
  <cp:lastPrinted>2021-07-01T09:11:30Z</cp:lastPrinted>
  <dcterms:created xsi:type="dcterms:W3CDTF">2018-03-27T06:03:00Z</dcterms:created>
  <dcterms:modified xsi:type="dcterms:W3CDTF">2022-07-28T08:51:23Z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