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№209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704534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29 июля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Ветер северо-западный 9-14 м/с. Температура воздуха ночью 21-23, днем 31-33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июля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29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30 июля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северо-западный 9-14 м/с. Температура воздуха ночью 21-23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И. о. директора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М. Назарова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инженер Н. Бақытжан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28.07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40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13454</TotalTime>
  <Words>617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2272</cp:revision>
  <cp:lastPrinted>2021-07-01T03:56:27Z</cp:lastPrinted>
  <dcterms:created xsi:type="dcterms:W3CDTF">2018-03-27T06:03:00Z</dcterms:created>
  <dcterms:modified xsi:type="dcterms:W3CDTF">2022-07-28T06:48:59Z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