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28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3775799"/>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594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29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Жаңбыр, найзағай. Солтүстік-шығыстан жел соғады,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16-18, күндіз  23-25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30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29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30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13-15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95609" y="846759"/>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13012</TotalTime>
  <Words>562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2353</cp:revision>
  <cp:lastPrinted>2021-07-01T03:56:27Z</cp:lastPrinted>
  <dcterms:created xsi:type="dcterms:W3CDTF">2018-03-27T06:03:00Z</dcterms:created>
  <dcterms:modified xsi:type="dcterms:W3CDTF">2022-07-28T06:40:04Z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