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2" d="100"/>
          <a:sy n="82" d="100"/>
        </p:scale>
        <p:origin x="66" y="7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ukpp@meteo.kz" TargetMode="External"/><Relationship Id="rId2" Type="http://schemas.openxmlformats.org/officeDocument/2006/relationships/hyperlink" Target="mailto:inf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8397657"/>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№208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7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51370" y="114302"/>
            <a:ext cx="4910167" cy="2123658"/>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Қарағанды қаласы бойынша</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28 </a:t>
            </a:r>
            <a:r>
              <a:rPr lang="kk-KZ" altLang="ru-RU" sz="1200" b="1" dirty="0">
                <a:solidFill>
                  <a:srgbClr val="000000"/>
                </a:solidFill>
                <a:latin typeface="Times New Roman" panose="02020603050405020304" pitchFamily="18" charset="0"/>
                <a:cs typeface="Times New Roman" panose="02020603050405020304" pitchFamily="18" charset="0"/>
              </a:rPr>
              <a:t>шілдеге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27 </a:t>
            </a:r>
            <a:r>
              <a:rPr lang="ru-RU" altLang="ru-RU" sz="1200" b="1" dirty="0" err="1">
                <a:solidFill>
                  <a:srgbClr val="000000"/>
                </a:solidFill>
                <a:latin typeface="Times New Roman" panose="02020603050405020304" pitchFamily="18" charset="0"/>
                <a:cs typeface="Times New Roman" panose="02020603050405020304" pitchFamily="18" charset="0"/>
              </a:rPr>
              <a:t>шілде</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28</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шілде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таңертең</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және</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жаңбыр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найзағай</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шығыс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бағыттан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солтүстік-батыс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бағытқа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ауысады</a:t>
            </a:r>
            <a:r>
              <a:rPr lang="ru-RU" sz="1200" dirty="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17-19,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28-30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a:t>
            </a:r>
            <a:r>
              <a:rPr lang="ru-RU" altLang="ru-RU" sz="1200" b="1" dirty="0">
                <a:solidFill>
                  <a:srgbClr val="000000"/>
                </a:solidFill>
                <a:latin typeface="Times New Roman" panose="02020603050405020304" pitchFamily="18" charset="0"/>
                <a:cs typeface="Times New Roman" panose="02020603050405020304" pitchFamily="18" charset="0"/>
              </a:rPr>
              <a:t>9</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шілдеге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28 </a:t>
            </a:r>
            <a:r>
              <a:rPr lang="kk-KZ" sz="1200" b="1" dirty="0">
                <a:solidFill>
                  <a:srgbClr val="000000"/>
                </a:solidFill>
                <a:latin typeface="Times New Roman" panose="02020603050405020304" pitchFamily="18" charset="0"/>
                <a:cs typeface="Times New Roman" panose="02020603050405020304" pitchFamily="18" charset="0"/>
              </a:rPr>
              <a:t>шілде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29 </a:t>
            </a:r>
            <a:r>
              <a:rPr lang="ru-RU" sz="1200" b="1" dirty="0" err="1" smtClean="0">
                <a:solidFill>
                  <a:srgbClr val="000000"/>
                </a:solidFill>
                <a:latin typeface="Times New Roman" panose="02020603050405020304" pitchFamily="18" charset="0"/>
                <a:cs typeface="Times New Roman" panose="02020603050405020304" pitchFamily="18" charset="0"/>
              </a:rPr>
              <a:t>шілде</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аздаған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жаңбыр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Солтүстік-батыс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3-8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a:latin typeface="Times New Roman" pitchFamily="18" charset="0"/>
                <a:cs typeface="Times New Roman" pitchFamily="18" charset="0"/>
              </a:rPr>
              <a:t> </a:t>
            </a:r>
            <a:r>
              <a:rPr lang="ru-RU" sz="1200" smtClean="0">
                <a:latin typeface="Times New Roman" pitchFamily="18" charset="0"/>
                <a:cs typeface="Times New Roman" pitchFamily="18" charset="0"/>
              </a:rPr>
              <a:t>13-15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918949786"/>
              </p:ext>
            </p:extLst>
          </p:nvPr>
        </p:nvGraphicFramePr>
        <p:xfrm>
          <a:off x="5008948" y="415182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a:t>
                      </a:r>
                      <a:r>
                        <a:rPr lang="kk-KZ" sz="1000" baseline="0" dirty="0"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1,3</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261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771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2</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44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67246" y="3705344"/>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27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92566" y="332701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02651" y="2496019"/>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жылғы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28 </a:t>
            </a:r>
            <a:r>
              <a:rPr lang="ru-RU" sz="1200" dirty="0" err="1" smtClean="0">
                <a:solidFill>
                  <a:schemeClr val="tx1"/>
                </a:solidFill>
                <a:latin typeface="Times New Roman" panose="02020603050405020304" pitchFamily="18" charset="0"/>
                <a:cs typeface="Times New Roman" panose="02020603050405020304" pitchFamily="18" charset="0"/>
              </a:rPr>
              <a:t>тәуілік</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a:t>
            </a:r>
            <a:r>
              <a:rPr lang="ru-RU" sz="1200" smtClean="0">
                <a:solidFill>
                  <a:schemeClr val="tx1"/>
                </a:solidFill>
                <a:latin typeface="Times New Roman" panose="02020603050405020304" pitchFamily="18" charset="0"/>
                <a:cs typeface="Times New Roman" panose="02020603050405020304" pitchFamily="18" charset="0"/>
              </a:rPr>
              <a:t>, 29 </a:t>
            </a:r>
            <a:r>
              <a:rPr lang="ru-RU" sz="1200" dirty="0" err="1">
                <a:solidFill>
                  <a:schemeClr val="tx1"/>
                </a:solidFill>
                <a:latin typeface="Times New Roman" panose="02020603050405020304" pitchFamily="18" charset="0"/>
                <a:cs typeface="Times New Roman" panose="02020603050405020304" pitchFamily="18" charset="0"/>
              </a:rPr>
              <a:t>шілдеге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5437" y="4543519"/>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ukpp@meteo.kz</a:t>
                        </a:r>
                        <a:endParaRPr lang="en-US" altLang="x-none" sz="800" dirty="0" smtClean="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81702" y="6263946"/>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Нурмахамбет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2984870"/>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165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14114</TotalTime>
  <Words>630</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Ляззат Каскенова</cp:lastModifiedBy>
  <cp:revision>2309</cp:revision>
  <cp:lastPrinted>2021-07-01T07:38:07Z</cp:lastPrinted>
  <dcterms:created xsi:type="dcterms:W3CDTF">2018-03-27T06:03:00Z</dcterms:created>
  <dcterms:modified xsi:type="dcterms:W3CDTF">2022-07-27T08:53:51Z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