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479912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бағытқа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ауысады</a:t>
            </a:r>
            <a:r>
              <a:rPr lang="ru-RU" sz="1200" dirty="0" smtClean="0">
                <a:latin typeface="Times New Roman" pitchFamily="18" charset="0"/>
                <a:cs typeface="Times New Roman" pitchFamily="18" charset="0"/>
              </a:rPr>
              <a:t> 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31-33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07073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14139</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2307</cp:revision>
  <cp:lastPrinted>2021-07-01T07:38:07Z</cp:lastPrinted>
  <dcterms:created xsi:type="dcterms:W3CDTF">2018-03-27T06:03:00Z</dcterms:created>
  <dcterms:modified xsi:type="dcterms:W3CDTF">2022-07-27T08:49:21Z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