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709275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94456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9-14 м/с. Температура воздуха ночью 16-18, днём 30-32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на 29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28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29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15043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2566</cp:revision>
  <cp:lastPrinted>2021-07-01T03:56:27Z</cp:lastPrinted>
  <dcterms:created xsi:type="dcterms:W3CDTF">2018-03-27T06:03:00Z</dcterms:created>
  <dcterms:modified xsi:type="dcterms:W3CDTF">2022-07-27T09:14:49Z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