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3644915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№208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28, ночью 29 июля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32587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27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28 июля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временами дождь, гроза. Ветер северный,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21-23,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28-30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29 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июля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29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7-12 м/с. Температура воздуха ночью 20-22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14925</TotalTime>
  <Words>601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2296</cp:revision>
  <cp:lastPrinted>2021-10-15T03:50:29Z</cp:lastPrinted>
  <dcterms:created xsi:type="dcterms:W3CDTF">2018-03-27T06:03:00Z</dcterms:created>
  <dcterms:modified xsi:type="dcterms:W3CDTF">2022-07-27T06:37:31Z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