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60"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3892029"/>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208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27</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a:t>
            </a:r>
            <a:r>
              <a:rPr lang="ru-RU" sz="1200" b="1" dirty="0">
                <a:latin typeface="Times New Roman" panose="02020603050405020304" pitchFamily="18" charset="0"/>
                <a:cs typeface="Times New Roman" panose="02020603050405020304" pitchFamily="18" charset="0"/>
              </a:rPr>
              <a:t> </a:t>
            </a:r>
            <a:r>
              <a:rPr lang="kk-KZ" sz="1200" b="1" kern="1400" dirty="0">
                <a:latin typeface="Times New Roman" panose="02020603050405020304" pitchFamily="18" charset="0"/>
                <a:ea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794657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9915">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221831"/>
            <a:ext cx="4714494" cy="2108269"/>
          </a:xfrm>
          <a:prstGeom prst="rect">
            <a:avLst/>
          </a:prstGeom>
        </p:spPr>
        <p:txBody>
          <a:bodyPr wrap="square" anchor="ctr">
            <a:spAutoFit/>
          </a:bodyPr>
          <a:lstStyle/>
          <a:p>
            <a:pPr algn="ctr"/>
            <a:r>
              <a:rPr lang="ru-RU" altLang="ru-RU" sz="1200" b="1" dirty="0">
                <a:latin typeface="Times New Roman" panose="02020603050405020304" pitchFamily="18" charset="0"/>
                <a:cs typeface="Times New Roman" panose="02020603050405020304" pitchFamily="18" charset="0"/>
              </a:rPr>
              <a:t>Павлодар қаласы бойынша 28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altLang="ru-RU" sz="1200" b="1" dirty="0">
                <a:latin typeface="Times New Roman" panose="02020603050405020304" pitchFamily="18" charset="0"/>
                <a:cs typeface="Times New Roman" panose="02020603050405020304" pitchFamily="18" charset="0"/>
              </a:rPr>
              <a:t>2022 ж. 27 </a:t>
            </a:r>
            <a:r>
              <a:rPr lang="ru-RU" altLang="ru-RU" sz="1200" b="1" dirty="0" err="1">
                <a:latin typeface="Times New Roman" panose="02020603050405020304" pitchFamily="18" charset="0"/>
                <a:cs typeface="Times New Roman" panose="02020603050405020304" pitchFamily="18" charset="0"/>
              </a:rPr>
              <a:t>шілдеден</a:t>
            </a:r>
            <a:r>
              <a:rPr lang="ru-RU" altLang="ru-RU" sz="1200" b="1" dirty="0">
                <a:latin typeface="Times New Roman" panose="02020603050405020304" pitchFamily="18" charset="0"/>
                <a:cs typeface="Times New Roman" panose="02020603050405020304" pitchFamily="18" charset="0"/>
              </a:rPr>
              <a:t> с. 21-ден. 28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с. 21-ге дейін </a:t>
            </a:r>
            <a:r>
              <a:rPr lang="kk-KZ" sz="12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Түнде аздаған жаңбыр,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өткінші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Оңтүстік-шығыстан жел соғады, күші 9-14, </a:t>
            </a:r>
            <a:r>
              <a:rPr lang="ru-RU"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200" dirty="0">
                <a:latin typeface="Times New Roman" panose="02020603050405020304" pitchFamily="18" charset="0"/>
                <a:cs typeface="Times New Roman" panose="02020603050405020304" pitchFamily="18" charset="0"/>
              </a:rPr>
              <a:t>айзағай </a:t>
            </a:r>
            <a:r>
              <a:rPr lang="kk-KZ" sz="1200" dirty="0">
                <a:latin typeface="Times New Roman" panose="02020603050405020304" pitchFamily="18" charset="0"/>
                <a:cs typeface="Times New Roman" panose="02020603050405020304" pitchFamily="18" charset="0"/>
              </a:rPr>
              <a:t>кезінде екпіні 15-20 </a:t>
            </a:r>
            <a:r>
              <a:rPr lang="ru-RU" sz="1200" dirty="0">
                <a:solidFill>
                  <a:srgbClr val="000000"/>
                </a:solidFill>
                <a:latin typeface="Times New Roman" panose="02020603050405020304" pitchFamily="18" charset="0"/>
                <a:cs typeface="Times New Roman" panose="02020603050405020304" pitchFamily="18" charset="0"/>
              </a:rPr>
              <a:t>м/с.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18-20, </a:t>
            </a:r>
            <a:r>
              <a:rPr lang="kk-KZ" sz="12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30-32 </a:t>
            </a:r>
            <a:r>
              <a:rPr lang="kk-KZ" sz="12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28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21-ден 29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2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Таңертең азадаған жаңбыр,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н</a:t>
            </a:r>
            <a:r>
              <a:rPr lang="ru-RU" sz="1100" dirty="0">
                <a:latin typeface="Times New Roman" panose="02020603050405020304" pitchFamily="18" charset="0"/>
                <a:cs typeface="Times New Roman" panose="02020603050405020304" pitchFamily="18" charset="0"/>
              </a:rPr>
              <a:t>айзағай.</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Солтүстіқ-ш</a:t>
            </a:r>
            <a:r>
              <a:rPr lang="kk-KZ" sz="1100" dirty="0">
                <a:latin typeface="Times New Roman" panose="02020603050405020304" pitchFamily="18" charset="0"/>
                <a:cs typeface="Times New Roman" panose="02020603050405020304" pitchFamily="18" charset="0"/>
              </a:rPr>
              <a:t>ығыстан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17-19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28,</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29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16649</TotalTime>
  <Words>575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2652</cp:revision>
  <cp:lastPrinted>2022-05-31T05:49:59Z</cp:lastPrinted>
  <dcterms:created xsi:type="dcterms:W3CDTF">2018-03-27T06:03:00Z</dcterms:created>
  <dcterms:modified xsi:type="dcterms:W3CDTF">2022-07-27T06:50:01Z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