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3A44B297-6A48-4474-9B70-027E32C4B41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1561772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C13F7-5EDC-457C-B526-F18F6282EE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8C303-575A-430B-8BA1-1CD5B03C6F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E2A65-FAFC-4F7F-B596-2F89CED54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52B30-77D6-4E00-8EF8-0800A4E54B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9CAC4-CB88-4B89-BF0C-8D39E585D3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0F667-E30D-4F4F-83AB-F71F53DB8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3FD7E-F00F-42B2-95DC-3E497B452E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3E00D-0FD6-4D67-8D29-F22D683604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EB858-31FC-4555-9148-8E4D53F15D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A2C4E-E76A-4ABF-947C-3A19728730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8724A-6FDD-436C-8E69-1B6571F8EE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D39D12B-A196-4569-9E19-B487B211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208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27 июля 2022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27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28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23-25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35-37</a:t>
            </a:r>
            <a:r>
              <a:rPr lang="ru-RU">
                <a:solidFill>
                  <a:schemeClr val="tx1"/>
                </a:solidFill>
              </a:rPr>
              <a:t> тепла.</a:t>
            </a:r>
          </a:p>
          <a:p>
            <a:pPr algn="ctr"/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29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28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28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29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</a:t>
            </a:r>
            <a:r>
              <a:rPr lang="ru-RU" altLang="en-US" dirty="0"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8869" y="3712368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182372"/>
              </p:ext>
            </p:extLst>
          </p:nvPr>
        </p:nvGraphicFramePr>
        <p:xfrm>
          <a:off x="5126945" y="4320859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920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5294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3349287"/>
            <a:ext cx="482441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0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0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0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1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00" dirty="0" err="1">
                <a:solidFill>
                  <a:schemeClr val="tx1"/>
                </a:solidFill>
              </a:rPr>
              <a:t>им.Аль-Фараби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2 –</a:t>
            </a:r>
            <a:r>
              <a:rPr lang="ru-RU" sz="1000" dirty="0" err="1">
                <a:solidFill>
                  <a:schemeClr val="tx1"/>
                </a:solidFill>
              </a:rPr>
              <a:t>Бурундайское</a:t>
            </a:r>
            <a:r>
              <a:rPr lang="ru-RU" sz="100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ru-RU" altLang="ru-RU" sz="1000" dirty="0">
                <a:solidFill>
                  <a:schemeClr val="tx1"/>
                </a:solidFill>
              </a:rPr>
              <a:t>№ 3 – </a:t>
            </a:r>
            <a:r>
              <a:rPr lang="ru-RU" sz="100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4 – </a:t>
            </a:r>
            <a:r>
              <a:rPr lang="ru-RU" sz="100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5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ледовая арена «</a:t>
            </a:r>
            <a:r>
              <a:rPr lang="ru-RU" sz="1000" dirty="0" err="1">
                <a:solidFill>
                  <a:schemeClr val="tx1"/>
                </a:solidFill>
              </a:rPr>
              <a:t>Халык</a:t>
            </a:r>
            <a:r>
              <a:rPr lang="ru-RU" sz="100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00" dirty="0" err="1">
                <a:solidFill>
                  <a:schemeClr val="tx1"/>
                </a:solidFill>
              </a:rPr>
              <a:t>Думан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</a:t>
            </a:r>
            <a:r>
              <a:rPr lang="en-US" altLang="ru-RU" sz="1000" dirty="0">
                <a:solidFill>
                  <a:schemeClr val="tx1"/>
                </a:solidFill>
              </a:rPr>
              <a:t>6</a:t>
            </a:r>
            <a:r>
              <a:rPr lang="ru-RU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терр</a:t>
            </a:r>
            <a:r>
              <a:rPr lang="ru-RU" sz="1000" dirty="0">
                <a:solidFill>
                  <a:schemeClr val="tx1"/>
                </a:solidFill>
              </a:rPr>
              <a:t>. </a:t>
            </a:r>
            <a:r>
              <a:rPr lang="ru-RU" sz="1000" dirty="0" err="1">
                <a:solidFill>
                  <a:schemeClr val="tx1"/>
                </a:solidFill>
              </a:rPr>
              <a:t>Жетысуского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kk-KZ" sz="1000" dirty="0">
                <a:solidFill>
                  <a:schemeClr val="tx1"/>
                </a:solidFill>
              </a:rPr>
              <a:t>акимата</a:t>
            </a:r>
            <a:r>
              <a:rPr lang="ru-RU" sz="1000" dirty="0">
                <a:solidFill>
                  <a:schemeClr val="tx1"/>
                </a:solidFill>
              </a:rPr>
              <a:t>, микрорайон «</a:t>
            </a:r>
            <a:r>
              <a:rPr lang="ru-RU" sz="1000" dirty="0" err="1">
                <a:solidFill>
                  <a:schemeClr val="tx1"/>
                </a:solidFill>
              </a:rPr>
              <a:t>Кулагер</a:t>
            </a:r>
            <a:r>
              <a:rPr lang="ru-RU" sz="100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00" dirty="0">
                <a:solidFill>
                  <a:schemeClr val="tx1"/>
                </a:solidFill>
              </a:rPr>
              <a:t>№ 2</a:t>
            </a:r>
            <a:r>
              <a:rPr lang="en-US" altLang="ru-RU" sz="1000" dirty="0">
                <a:solidFill>
                  <a:schemeClr val="tx1"/>
                </a:solidFill>
              </a:rPr>
              <a:t>7</a:t>
            </a:r>
            <a:r>
              <a:rPr lang="ru-RU" altLang="ru-RU" sz="1000" dirty="0">
                <a:solidFill>
                  <a:schemeClr val="tx1"/>
                </a:solidFill>
              </a:rPr>
              <a:t> –</a:t>
            </a:r>
            <a:r>
              <a:rPr lang="en-US" altLang="ru-RU" sz="1000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8 –  </a:t>
            </a:r>
            <a:r>
              <a:rPr lang="ru-RU" sz="100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00" dirty="0">
                <a:solidFill>
                  <a:schemeClr val="tx1"/>
                </a:solidFill>
              </a:rPr>
              <a:t>ул. Ахметова, 50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2</a:t>
            </a:r>
            <a:r>
              <a:rPr lang="en-US" altLang="ru-RU" sz="1000" dirty="0">
                <a:solidFill>
                  <a:schemeClr val="tx1"/>
                </a:solidFill>
              </a:rPr>
              <a:t>9 –  </a:t>
            </a:r>
            <a:r>
              <a:rPr lang="ru-RU" sz="1000" dirty="0">
                <a:solidFill>
                  <a:schemeClr val="tx1"/>
                </a:solidFill>
              </a:rPr>
              <a:t>РУВД </a:t>
            </a:r>
            <a:r>
              <a:rPr lang="ru-RU" sz="1000" dirty="0" err="1">
                <a:solidFill>
                  <a:schemeClr val="tx1"/>
                </a:solidFill>
              </a:rPr>
              <a:t>Турскибского</a:t>
            </a:r>
            <a:r>
              <a:rPr lang="ru-RU" sz="100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</a:t>
            </a:r>
            <a:r>
              <a:rPr lang="en-US" altLang="ru-RU" sz="1000" dirty="0">
                <a:solidFill>
                  <a:schemeClr val="tx1"/>
                </a:solidFill>
              </a:rPr>
              <a:t>0 – </a:t>
            </a:r>
            <a:r>
              <a:rPr lang="ru-RU" sz="1000" dirty="0">
                <a:solidFill>
                  <a:schemeClr val="tx1"/>
                </a:solidFill>
              </a:rPr>
              <a:t>м-н «</a:t>
            </a:r>
            <a:r>
              <a:rPr lang="ru-RU" sz="1000" dirty="0" err="1">
                <a:solidFill>
                  <a:schemeClr val="tx1"/>
                </a:solidFill>
              </a:rPr>
              <a:t>Шанырак</a:t>
            </a:r>
            <a:r>
              <a:rPr lang="ru-RU" sz="1000" dirty="0">
                <a:solidFill>
                  <a:schemeClr val="tx1"/>
                </a:solidFill>
              </a:rPr>
              <a:t>», школа №26, ул. </a:t>
            </a:r>
            <a:r>
              <a:rPr lang="ru-RU" sz="1000" dirty="0" err="1">
                <a:solidFill>
                  <a:schemeClr val="tx1"/>
                </a:solidFill>
              </a:rPr>
              <a:t>Жанкожа</a:t>
            </a:r>
            <a:r>
              <a:rPr lang="ru-RU" sz="1000" dirty="0">
                <a:solidFill>
                  <a:schemeClr val="tx1"/>
                </a:solidFill>
              </a:rPr>
              <a:t> батыра, 202</a:t>
            </a:r>
            <a:endParaRPr lang="ru-RU" altLang="ru-RU" sz="1000" dirty="0">
              <a:solidFill>
                <a:schemeClr val="tx1"/>
              </a:solidFill>
            </a:endParaRPr>
          </a:p>
          <a:p>
            <a:r>
              <a:rPr lang="en-US" altLang="ru-RU" sz="1000" dirty="0">
                <a:solidFill>
                  <a:schemeClr val="tx1"/>
                </a:solidFill>
              </a:rPr>
              <a:t>№ </a:t>
            </a:r>
            <a:r>
              <a:rPr lang="ru-RU" altLang="ru-RU" sz="1000" dirty="0">
                <a:solidFill>
                  <a:schemeClr val="tx1"/>
                </a:solidFill>
              </a:rPr>
              <a:t>31</a:t>
            </a:r>
            <a:r>
              <a:rPr lang="en-US" altLang="ru-RU" sz="1000" dirty="0">
                <a:solidFill>
                  <a:schemeClr val="tx1"/>
                </a:solidFill>
              </a:rPr>
              <a:t> – </a:t>
            </a:r>
            <a:r>
              <a:rPr lang="ru-RU" sz="1000" dirty="0" err="1">
                <a:solidFill>
                  <a:schemeClr val="tx1"/>
                </a:solidFill>
              </a:rPr>
              <a:t>пр.Аль-Фараби</a:t>
            </a:r>
            <a:r>
              <a:rPr lang="ru-RU" sz="1000" dirty="0">
                <a:solidFill>
                  <a:schemeClr val="tx1"/>
                </a:solidFill>
              </a:rPr>
              <a:t>, угол </a:t>
            </a:r>
            <a:r>
              <a:rPr lang="ru-RU" sz="1000" dirty="0" err="1">
                <a:solidFill>
                  <a:schemeClr val="tx1"/>
                </a:solidFill>
              </a:rPr>
              <a:t>ул.Навои</a:t>
            </a:r>
            <a:r>
              <a:rPr lang="ru-RU" sz="100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00" dirty="0" err="1">
                <a:solidFill>
                  <a:schemeClr val="tx1"/>
                </a:solidFill>
              </a:rPr>
              <a:t>Зеленстрой</a:t>
            </a:r>
            <a:r>
              <a:rPr lang="ru-RU" sz="100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00" i="1" dirty="0">
                <a:solidFill>
                  <a:schemeClr val="tx1"/>
                </a:solidFill>
              </a:rPr>
              <a:t>№1 -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00" i="1" dirty="0" err="1">
                <a:solidFill>
                  <a:schemeClr val="tx1"/>
                </a:solidFill>
              </a:rPr>
              <a:t>Сатпаева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ru-RU" sz="100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№12 - </a:t>
            </a:r>
            <a:r>
              <a:rPr lang="ru-RU" sz="1000" i="1" dirty="0">
                <a:solidFill>
                  <a:schemeClr val="tx1"/>
                </a:solidFill>
              </a:rPr>
              <a:t>пр. </a:t>
            </a:r>
            <a:r>
              <a:rPr lang="ru-RU" sz="1000" i="1" dirty="0" err="1">
                <a:solidFill>
                  <a:schemeClr val="tx1"/>
                </a:solidFill>
              </a:rPr>
              <a:t>Райымбека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Наурызбай</a:t>
            </a:r>
            <a:r>
              <a:rPr lang="ru-RU" sz="1000" i="1" dirty="0">
                <a:solidFill>
                  <a:schemeClr val="tx1"/>
                </a:solidFill>
              </a:rPr>
              <a:t> батыра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№16 - </a:t>
            </a:r>
            <a:r>
              <a:rPr lang="ru-RU" sz="1000" i="1" dirty="0">
                <a:solidFill>
                  <a:schemeClr val="tx1"/>
                </a:solidFill>
              </a:rPr>
              <a:t>м-н Айнабулак-3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№25 -</a:t>
            </a:r>
            <a:r>
              <a:rPr lang="kk-KZ" sz="1000" dirty="0">
                <a:solidFill>
                  <a:schemeClr val="tx1"/>
                </a:solidFill>
              </a:rPr>
              <a:t> </a:t>
            </a:r>
            <a:r>
              <a:rPr lang="ru-RU" sz="1000" i="1" dirty="0">
                <a:solidFill>
                  <a:schemeClr val="tx1"/>
                </a:solidFill>
              </a:rPr>
              <a:t>м-н Аксай-3, ул. </a:t>
            </a:r>
            <a:r>
              <a:rPr lang="ru-RU" sz="1000" i="1" dirty="0" err="1">
                <a:solidFill>
                  <a:schemeClr val="tx1"/>
                </a:solidFill>
              </a:rPr>
              <a:t>Маречека</a:t>
            </a:r>
            <a:r>
              <a:rPr lang="ru-RU" sz="1000" i="1" dirty="0">
                <a:solidFill>
                  <a:schemeClr val="tx1"/>
                </a:solidFill>
              </a:rPr>
              <a:t>, угол ул. </a:t>
            </a:r>
            <a:r>
              <a:rPr lang="ru-RU" sz="1000" i="1" dirty="0" err="1">
                <a:solidFill>
                  <a:schemeClr val="tx1"/>
                </a:solidFill>
              </a:rPr>
              <a:t>Б.Момышулы</a:t>
            </a:r>
            <a:r>
              <a:rPr lang="kk-KZ" sz="1000" i="1" dirty="0">
                <a:solidFill>
                  <a:schemeClr val="tx1"/>
                </a:solidFill>
              </a:rPr>
              <a:t>;</a:t>
            </a:r>
            <a:endParaRPr lang="ru-RU" sz="1000" dirty="0">
              <a:solidFill>
                <a:schemeClr val="tx1"/>
              </a:solidFill>
            </a:endParaRPr>
          </a:p>
          <a:p>
            <a:r>
              <a:rPr lang="kk-KZ" sz="1000" i="1" dirty="0">
                <a:solidFill>
                  <a:schemeClr val="tx1"/>
                </a:solidFill>
              </a:rPr>
              <a:t>№26 - </a:t>
            </a:r>
            <a:r>
              <a:rPr lang="ru-RU" sz="100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00" i="1" dirty="0" err="1">
                <a:solidFill>
                  <a:schemeClr val="tx1"/>
                </a:solidFill>
              </a:rPr>
              <a:t>би</a:t>
            </a:r>
            <a:r>
              <a:rPr lang="ru-RU" sz="100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00" i="1" dirty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605494"/>
            <a:ext cx="4549883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808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2550</cp:revision>
  <cp:lastPrinted>2021-07-01T09:11:30Z</cp:lastPrinted>
  <dcterms:created xsi:type="dcterms:W3CDTF">2018-03-27T06:03:00Z</dcterms:created>
  <dcterms:modified xsi:type="dcterms:W3CDTF">2022-07-27T08:42:14Z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