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65505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июля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13-15°, днем 33-35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15191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8313" y="681829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17099</TotalTime>
  <Words>624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2374</cp:revision>
  <cp:lastPrinted>2021-10-18T15:52:53Z</cp:lastPrinted>
  <dcterms:created xsi:type="dcterms:W3CDTF">2018-03-27T06:03:00Z</dcterms:created>
  <dcterms:modified xsi:type="dcterms:W3CDTF">2022-07-27T09:12:42Z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