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66" y="7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29821466"/>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208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27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2999" y="114301"/>
            <a:ext cx="4824413" cy="1938992"/>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27 </a:t>
            </a:r>
            <a:r>
              <a:rPr lang="kk-KZ" altLang="ru-RU" sz="1200" b="1" dirty="0">
                <a:latin typeface="Times New Roman" panose="02020603050405020304" pitchFamily="18" charset="0"/>
                <a:cs typeface="Times New Roman" panose="02020603050405020304" pitchFamily="18" charset="0"/>
              </a:rPr>
              <a:t>шілде 2022 </a:t>
            </a:r>
            <a:r>
              <a:rPr lang="kk-KZ" altLang="ru-RU" sz="1200" b="1" dirty="0" smtClean="0">
                <a:latin typeface="Times New Roman" panose="02020603050405020304" pitchFamily="18" charset="0"/>
                <a:cs typeface="Times New Roman" panose="02020603050405020304" pitchFamily="18" charset="0"/>
              </a:rPr>
              <a:t>ж. сағ. 21-ден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2022 ж. сағ. 21 дейін</a:t>
            </a:r>
          </a:p>
          <a:p>
            <a:pPr lvl="0"/>
            <a:r>
              <a:rPr lang="kk-KZ" sz="1200" dirty="0" smtClean="0">
                <a:latin typeface="Times New Roman" panose="02020603050405020304" pitchFamily="18" charset="0"/>
                <a:cs typeface="Times New Roman" panose="02020603050405020304" pitchFamily="18" charset="0"/>
              </a:rPr>
              <a:t>Кей уақытты жаңбыр, найзағай</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14-16,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22-24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r>
              <a:rPr lang="kk-KZ" sz="1200" b="1" dirty="0" smtClean="0">
                <a:latin typeface="Times New Roman" panose="02020603050405020304" pitchFamily="18" charset="0"/>
                <a:cs typeface="Times New Roman" panose="02020603050405020304" pitchFamily="18" charset="0"/>
              </a:rPr>
              <a:t>                                   </a:t>
            </a:r>
          </a:p>
          <a:p>
            <a:pPr lvl="0" algn="ctr"/>
            <a:r>
              <a:rPr lang="kk-KZ" sz="1200" b="1" dirty="0" smtClean="0">
                <a:latin typeface="Times New Roman" panose="02020603050405020304" pitchFamily="18" charset="0"/>
                <a:cs typeface="Times New Roman" panose="02020603050405020304" pitchFamily="18" charset="0"/>
              </a:rPr>
              <a:t> 2022 жылғы 29 шілде </a:t>
            </a:r>
          </a:p>
          <a:p>
            <a:pPr lvl="0"/>
            <a:r>
              <a:rPr lang="ru-RU" sz="1200" b="1" dirty="0" smtClean="0">
                <a:latin typeface="Times New Roman" panose="02020603050405020304" pitchFamily="18" charset="0"/>
                <a:cs typeface="Times New Roman" panose="02020603050405020304" pitchFamily="18" charset="0"/>
              </a:rPr>
              <a:t>      28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29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lvl="0"/>
            <a:r>
              <a:rPr lang="ru-RU" sz="1200" dirty="0">
                <a:latin typeface="Times New Roman" panose="02020603050405020304" pitchFamily="18" charset="0"/>
                <a:cs typeface="Times New Roman" panose="02020603050405020304" pitchFamily="18" charset="0"/>
              </a:rPr>
              <a:t>Кей </a:t>
            </a:r>
            <a:r>
              <a:rPr lang="ru-RU" sz="1200" dirty="0" err="1">
                <a:latin typeface="Times New Roman" panose="02020603050405020304" pitchFamily="18" charset="0"/>
                <a:cs typeface="Times New Roman" panose="02020603050405020304" pitchFamily="18" charset="0"/>
              </a:rPr>
              <a:t>уақытты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Солтүстік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kk-KZ" sz="1200" dirty="0" smtClean="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13-15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632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kk-KZ" altLang="ru-RU" sz="1200" b="1" dirty="0" smtClean="0">
                <a:solidFill>
                  <a:prstClr val="black"/>
                </a:solidFill>
                <a:latin typeface="Times New Roman" panose="02020603050405020304" pitchFamily="18" charset="0"/>
                <a:cs typeface="Times New Roman" panose="02020603050405020304" pitchFamily="18" charset="0"/>
              </a:rPr>
              <a:t>шілде </a:t>
            </a:r>
            <a:endParaRPr lang="kk-KZ" altLang="ru-RU" sz="1200" b="1" dirty="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8924" y="37535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1266" y="2350639"/>
            <a:ext cx="4396230" cy="1384995"/>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28 шілде</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29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a:p>
            <a:pPr algn="just"/>
            <a:endParaRPr lang="ru-RU" sz="1200" dirty="0">
              <a:solidFill>
                <a:schemeClr val="tx1"/>
              </a:solidFill>
              <a:latin typeface="Times New Roman" panose="02020603050405020304" pitchFamily="18" charset="0"/>
              <a:cs typeface="Times New Roman" panose="02020603050405020304" pitchFamily="18" charset="0"/>
            </a:endParaRPr>
          </a:p>
          <a:p>
            <a:pPr algn="just"/>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14420</TotalTime>
  <Words>568</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2404</cp:revision>
  <cp:lastPrinted>2021-07-01T07:38:07Z</cp:lastPrinted>
  <dcterms:created xsi:type="dcterms:W3CDTF">2018-03-27T06:03:00Z</dcterms:created>
  <dcterms:modified xsi:type="dcterms:W3CDTF">2022-07-27T08:57:23Z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