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339786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347528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Ночью небольшой, днем кратковременный дождь. Гроза. Ветер юго-восточный 9-14, при грозе порывы 15-20 м/с. Температура воздуха ночью 18-20, 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днем 30-32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29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Утром небольшой дождь, гроза. Ветер северо-восточный 9-14 м/с. Температура воздуха ночью 17-19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июля, ночью 29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16859</TotalTime>
  <Words>615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2630</cp:revision>
  <cp:lastPrinted>2021-11-30T05:55:24Z</cp:lastPrinted>
  <dcterms:created xsi:type="dcterms:W3CDTF">2018-03-27T06:03:00Z</dcterms:created>
  <dcterms:modified xsi:type="dcterms:W3CDTF">2022-07-27T06:49:58Z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