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27 июля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облачность, без осадков. Ветер северо-западный           8-13 м/с. Температура воздуха ночью 24-26, днем 37-39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Ветер северо-западный                  8-13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21-23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1968099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28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июля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8262" y="3066275"/>
            <a:ext cx="4680169" cy="46166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56557" y="69923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12854</TotalTime>
  <Words>677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2283</cp:revision>
  <cp:lastPrinted>2021-07-01T03:56:27Z</cp:lastPrinted>
  <dcterms:created xsi:type="dcterms:W3CDTF">2018-03-27T06:03:00Z</dcterms:created>
  <dcterms:modified xsi:type="dcterms:W3CDTF">2022-07-27T06:44:17Z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