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A8422"/>
    <a:srgbClr val="F2902E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5697451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/>
                <a:ea typeface="SimSun"/>
              </a:rPr>
              <a:t> Переменная облачность, временами дождь, гроза. Ветер северо-восточный 7-12, днем порывы 15 м/с. Температура воздуха ночью 15-17, днем 25-27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временами дождь, гроза. Ветер северо-западный, северный 9-14 м/с. Температура воздуха </a:t>
            </a:r>
            <a:r>
              <a:rPr lang="kk-KZ" sz="1200" smtClean="0">
                <a:latin typeface="Times New Roman"/>
                <a:ea typeface="SimSun"/>
              </a:rPr>
              <a:t>15-17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sz="1200" dirty="0">
              <a:latin typeface="Times New Roman"/>
              <a:ea typeface="SimSun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557210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172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185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245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2201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723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342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16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2,0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/>
                        <a:t>0,02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28599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9206" y="77655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17615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2453</cp:revision>
  <cp:lastPrinted>2021-07-01T07:38:07Z</cp:lastPrinted>
  <dcterms:created xsi:type="dcterms:W3CDTF">2018-03-27T06:03:00Z</dcterms:created>
  <dcterms:modified xsi:type="dcterms:W3CDTF">2022-07-27T09:00:07Z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