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27 </a:t>
                      </a:r>
                      <a:r>
                        <a:rPr lang="ru-RU" sz="1200" b="1" i="1" dirty="0" err="1" smtClean="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9301670"/>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952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28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Жаңбыр, найзағай. Солтүстік-шығыстан жел соғады,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күндіз күші</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16-18, күндіз               2-26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29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28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29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 Жаңбыр, найзағай. Солтүстік-шығыстан жел </a:t>
            </a:r>
            <a:r>
              <a:rPr lang="kk-KZ" sz="1100" dirty="0">
                <a:latin typeface="Times New Roman" pitchFamily="18" charset="0"/>
                <a:cs typeface="Times New Roman" pitchFamily="18" charset="0"/>
              </a:rPr>
              <a:t>соғады, </a:t>
            </a:r>
            <a:r>
              <a:rPr lang="kk-KZ" sz="1100" smtClean="0">
                <a:latin typeface="Times New Roman" pitchFamily="18" charset="0"/>
                <a:cs typeface="Times New Roman" pitchFamily="18" charset="0"/>
              </a:rPr>
              <a:t>күші 9-14,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16-18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29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263815" y="915429"/>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2350</cp:revision>
  <cp:lastPrinted>2021-07-01T03:56:27Z</cp:lastPrinted>
  <dcterms:created xsi:type="dcterms:W3CDTF">2018-03-27T06:03:00Z</dcterms:created>
  <dcterms:modified xsi:type="dcterms:W3CDTF">2022-07-27T09:02:29Z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