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2" d="100"/>
          <a:sy n="82" d="100"/>
        </p:scale>
        <p:origin x="66"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861331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128858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шілдеге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28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28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кей кездері жаңбыр, найзағай. Жел солтүстіктен,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 күндіз 28-30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29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Көшпелі</a:t>
            </a:r>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7-12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17588</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2329</cp:revision>
  <cp:lastPrinted>2021-07-01T07:38:07Z</cp:lastPrinted>
  <dcterms:created xsi:type="dcterms:W3CDTF">2018-03-27T06:03:00Z</dcterms:created>
  <dcterms:modified xsi:type="dcterms:W3CDTF">2022-07-27T06:37:34Z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