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27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днем кратковременный дождь, гроза. Ветер северо-восточный, северный 3-8, при грозе порывы 15-20 м/с. Температура воздуха ночью 15-17, днем 27-29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северо-восточный, восточный 2-7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17-19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90656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746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226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13258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2316</cp:revision>
  <cp:lastPrinted>2021-02-03T11:37:00Z</cp:lastPrinted>
  <dcterms:created xsi:type="dcterms:W3CDTF">2018-03-27T06:03:00Z</dcterms:created>
  <dcterms:modified xsi:type="dcterms:W3CDTF">2022-07-27T06:53:41Z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