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A8422"/>
    <a:srgbClr val="F2902E"/>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973086807"/>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кей уақыттарда жаңбыр жауады, найзағай күтіледі. Солтүстік-шығыстан жел соғады, күші 7-12, күндіз екпіні  15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25-27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кей уақыттарда жаңбыр жауады, найзағай күтіледі. Солтүстік-бат</a:t>
            </a:r>
            <a:r>
              <a:rPr lang="ru-RU" sz="1200" dirty="0" err="1" smtClean="0">
                <a:latin typeface="Times New Roman" pitchFamily="18" charset="0"/>
                <a:cs typeface="Times New Roman" pitchFamily="18" charset="0"/>
              </a:rPr>
              <a:t>ыстан</a:t>
            </a:r>
            <a:r>
              <a:rPr lang="kk-KZ" sz="1200" dirty="0" smtClean="0">
                <a:latin typeface="Times New Roman" pitchFamily="18" charset="0"/>
                <a:cs typeface="Times New Roman" pitchFamily="18" charset="0"/>
              </a:rPr>
              <a:t>, солтүстіктен жел соғады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күші 9-14 м/с. Ауаның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173093217"/>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172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185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245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2201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723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342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16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2,0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t>0,02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857496"/>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28 шілдеде 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28 шілдеде 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 name="Прямоугольник 2"/>
          <p:cNvSpPr/>
          <p:nvPr/>
        </p:nvSpPr>
        <p:spPr>
          <a:xfrm>
            <a:off x="356993" y="845761"/>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17501</TotalTime>
  <Words>552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2502</cp:revision>
  <cp:lastPrinted>2021-07-01T07:38:07Z</cp:lastPrinted>
  <dcterms:created xsi:type="dcterms:W3CDTF">2018-03-27T06:03:00Z</dcterms:created>
  <dcterms:modified xsi:type="dcterms:W3CDTF">2022-07-27T09:00:11Z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