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66" y="7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№208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0"/>
            <a:ext cx="4808538"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itchFamily="18" charset="0"/>
                <a:cs typeface="Times New Roman" pitchFamily="18" charset="0"/>
              </a:rPr>
              <a:t>28 шілдеге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27 </a:t>
            </a:r>
            <a:r>
              <a:rPr lang="ru-RU" altLang="ru-RU" sz="1200" b="1" dirty="0" err="1" smtClean="0">
                <a:solidFill>
                  <a:srgbClr val="000000"/>
                </a:solidFill>
                <a:latin typeface="Times New Roman" pitchFamily="18" charset="0"/>
                <a:cs typeface="Times New Roman" pitchFamily="18" charset="0"/>
              </a:rPr>
              <a:t>шілде</a:t>
            </a:r>
            <a:r>
              <a:rPr lang="kk-KZ" altLang="ru-RU" sz="1200" b="1" dirty="0" smtClean="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28 </a:t>
            </a:r>
            <a:r>
              <a:rPr lang="ru-RU" altLang="ru-RU" sz="1200" b="1" dirty="0" err="1" smtClean="0">
                <a:solidFill>
                  <a:srgbClr val="000000"/>
                </a:solidFill>
                <a:latin typeface="Times New Roman" pitchFamily="18" charset="0"/>
                <a:cs typeface="Times New Roman" pitchFamily="18" charset="0"/>
              </a:rPr>
              <a:t>шілде</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20-ға </a:t>
            </a:r>
            <a:r>
              <a:rPr lang="ru-RU" altLang="ru-RU" sz="1200" b="1" dirty="0" err="1">
                <a:solidFill>
                  <a:srgbClr val="000000"/>
                </a:solidFill>
                <a:latin typeface="Times New Roman" pitchFamily="18" charset="0"/>
                <a:cs typeface="Times New Roman" pitchFamily="18" charset="0"/>
              </a:rPr>
              <a:t>дейін</a:t>
            </a:r>
            <a:r>
              <a:rPr lang="ru-RU" sz="1200" b="1" dirty="0">
                <a:solidFill>
                  <a:srgbClr val="000000"/>
                </a:solidFill>
                <a:latin typeface="Times New Roman" pitchFamily="18" charset="0"/>
                <a:cs typeface="Times New Roman" pitchFamily="18" charset="0"/>
                <a:sym typeface="+mn-ea"/>
              </a:rPr>
              <a:t>   </a:t>
            </a:r>
            <a:endParaRPr lang="kk-KZ" sz="1200" dirty="0">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Көшпелі бұлтты, күндіз өткінші жаңбыр жауады, найзағай болады. Солтүстік-шығыстан, солтүстіктен жел соғады, күші 3-8, найзағай кезінде екпіні 15-20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15-17,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27-29 градус </a:t>
            </a:r>
            <a:r>
              <a:rPr lang="kk-KZ" sz="1200" dirty="0">
                <a:latin typeface="Times New Roman" pitchFamily="18" charset="0"/>
                <a:cs typeface="Times New Roman" pitchFamily="18" charset="0"/>
              </a:rPr>
              <a:t>жылы болады.</a:t>
            </a:r>
            <a:r>
              <a:rPr lang="ru-RU" sz="1200" b="1" dirty="0">
                <a:solidFill>
                  <a:srgbClr val="000000"/>
                </a:solidFill>
                <a:latin typeface="Times New Roman" pitchFamily="18" charset="0"/>
                <a:cs typeface="Times New Roman" pitchFamily="18" charset="0"/>
              </a:rPr>
              <a:t> </a:t>
            </a:r>
          </a:p>
          <a:p>
            <a:pPr lvl="0" indent="182563" algn="ctr"/>
            <a:r>
              <a:rPr lang="kk-KZ" sz="1200" b="1" dirty="0" smtClean="0">
                <a:solidFill>
                  <a:srgbClr val="000000"/>
                </a:solidFill>
                <a:latin typeface="Times New Roman" pitchFamily="18" charset="0"/>
                <a:cs typeface="Times New Roman" pitchFamily="18" charset="0"/>
              </a:rPr>
              <a:t>29 шілдеге</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a:t>
            </a:r>
            <a:r>
              <a:rPr lang="ru-RU" sz="1200" b="1" dirty="0" smtClean="0">
                <a:solidFill>
                  <a:srgbClr val="000000"/>
                </a:solidFill>
                <a:latin typeface="Times New Roman" pitchFamily="18" charset="0"/>
                <a:cs typeface="Times New Roman" pitchFamily="18" charset="0"/>
              </a:rPr>
              <a:t>28 </a:t>
            </a:r>
            <a:r>
              <a:rPr lang="ru-RU" sz="1200" b="1" dirty="0" err="1" smtClean="0">
                <a:solidFill>
                  <a:srgbClr val="000000"/>
                </a:solidFill>
                <a:latin typeface="Times New Roman" pitchFamily="18" charset="0"/>
                <a:cs typeface="Times New Roman" pitchFamily="18" charset="0"/>
              </a:rPr>
              <a:t>шілде</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29 </a:t>
            </a:r>
            <a:r>
              <a:rPr lang="ru-RU" sz="1200" b="1" dirty="0" err="1" smtClean="0">
                <a:solidFill>
                  <a:srgbClr val="000000"/>
                </a:solidFill>
                <a:latin typeface="Times New Roman" pitchFamily="18" charset="0"/>
                <a:cs typeface="Times New Roman" pitchFamily="18" charset="0"/>
              </a:rPr>
              <a:t>шілде</a:t>
            </a:r>
            <a:r>
              <a:rPr lang="ru-RU" sz="1200" b="1" dirty="0" smtClean="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Көшпелі бұлтты, жауын-шашынсыз. Солтүстік-шығыстан, шығыстан жел соғады, </a:t>
            </a:r>
            <a:r>
              <a:rPr lang="kk-KZ" sz="1200" dirty="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2-7 м/с</a:t>
            </a:r>
            <a:r>
              <a:rPr lang="kk-KZ" sz="1200" dirty="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17-19 градус </a:t>
            </a:r>
            <a:r>
              <a:rPr lang="kk-KZ" sz="1200" dirty="0">
                <a:latin typeface="Times New Roman" pitchFamily="18" charset="0"/>
                <a:cs typeface="Times New Roman" pitchFamily="18" charset="0"/>
              </a:rPr>
              <a:t>жылы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92999177"/>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68</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746</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226</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75</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10</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4210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1, 2, 3 </a:t>
            </a:r>
            <a:r>
              <a:rPr lang="ru-RU" sz="1200" dirty="0" err="1" smtClean="0">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11746" y="2412544"/>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28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29 </a:t>
            </a:r>
            <a:r>
              <a:rPr lang="ru-RU" sz="1200" dirty="0" err="1" smtClean="0">
                <a:solidFill>
                  <a:schemeClr val="tx1"/>
                </a:solidFill>
                <a:latin typeface="Times New Roman" panose="02020603050405020304" pitchFamily="18" charset="0"/>
                <a:cs typeface="Times New Roman" panose="02020603050405020304" pitchFamily="18" charset="0"/>
              </a:rPr>
              <a:t>шілдеде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 name="Прямоугольник 1"/>
          <p:cNvSpPr/>
          <p:nvPr/>
        </p:nvSpPr>
        <p:spPr>
          <a:xfrm>
            <a:off x="294691" y="856362"/>
            <a:ext cx="1269515" cy="288092"/>
          </a:xfrm>
          <a:prstGeom prst="rect">
            <a:avLst/>
          </a:prstGeom>
        </p:spPr>
        <p:txBody>
          <a:bodyPr wrap="none">
            <a:spAutoFit/>
          </a:bodyPr>
          <a:lstStyle/>
          <a:p>
            <a:pPr algn="just">
              <a:lnSpc>
                <a:spcPct val="106000"/>
              </a:lnSpc>
              <a:spcAft>
                <a:spcPts val="800"/>
              </a:spcAft>
            </a:pPr>
            <a:r>
              <a:rPr lang="kk-KZ" sz="1200" dirty="0">
                <a:latin typeface="Times New Roman" panose="02020603050405020304" pitchFamily="18" charset="0"/>
                <a:ea typeface="Times New Roman" panose="02020603050405020304" pitchFamily="18" charset="0"/>
                <a:cs typeface="Times New Roman" panose="02020603050405020304" pitchFamily="18" charset="0"/>
              </a:rPr>
              <a:t>Ұсыныстар жоқ.</a:t>
            </a:r>
            <a:endParaRPr lang="ru-RU" sz="11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13374</TotalTime>
  <Words>551</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2326</cp:revision>
  <cp:lastPrinted>2021-07-01T07:38:07Z</cp:lastPrinted>
  <dcterms:created xsi:type="dcterms:W3CDTF">2018-03-27T06:03:00Z</dcterms:created>
  <dcterms:modified xsi:type="dcterms:W3CDTF">2022-07-27T06:53:31Z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