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898342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51759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5-10, днем при грозе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33-35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16203</TotalTime>
  <Words>590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2311</cp:revision>
  <cp:lastPrinted>2021-07-01T03:56:27Z</cp:lastPrinted>
  <dcterms:created xsi:type="dcterms:W3CDTF">2018-03-27T06:03:00Z</dcterms:created>
  <dcterms:modified xsi:type="dcterms:W3CDTF">2022-07-27T09:06:58Z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