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26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временами дождь, гроза. Ветер западный, северо-западный 9-14 м/с. Температура воздуха ночью 15-17, днем 25-27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северо-западный, северный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17-19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90656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1477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237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6397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13253</TotalTime>
  <Words>616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2315</cp:revision>
  <cp:lastPrinted>2021-02-03T11:37:00Z</cp:lastPrinted>
  <dcterms:created xsi:type="dcterms:W3CDTF">2018-03-27T06:03:00Z</dcterms:created>
  <dcterms:modified xsi:type="dcterms:W3CDTF">2022-07-26T09:25:26Z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