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27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7-12 м/с. Температура воздуха ночью 22-24, днем 35-37 тепла..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28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7-12 м/с. Температура воздуха ночью 22-24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И. о. директора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М. Назарова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26.07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13429</TotalTime>
  <Words>617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2267</cp:revision>
  <cp:lastPrinted>2021-07-01T03:56:27Z</cp:lastPrinted>
  <dcterms:created xsi:type="dcterms:W3CDTF">2018-03-27T06:03:00Z</dcterms:created>
  <dcterms:modified xsi:type="dcterms:W3CDTF">2022-07-26T06:32:09Z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