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364857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№207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27, ночью 28 июля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32587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июля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26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27 июля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Ночью и утром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туман.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30-32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28 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июля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28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м/с. Температура воздуха ночью 22-24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14925</TotalTime>
  <Words>602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2294</cp:revision>
  <cp:lastPrinted>2021-10-15T03:50:29Z</cp:lastPrinted>
  <dcterms:created xsi:type="dcterms:W3CDTF">2018-03-27T06:03:00Z</dcterms:created>
  <dcterms:modified xsi:type="dcterms:W3CDTF">2022-07-26T08:36:43Z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