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65189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июля 2022 г.</a:t>
            </a:r>
          </a:p>
          <a:p>
            <a:pPr lvl="0">
              <a:defRPr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9-14, порывы 15-20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14857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2335</cp:revision>
  <cp:lastPrinted>2021-07-01T03:56:27Z</cp:lastPrinted>
  <dcterms:created xsi:type="dcterms:W3CDTF">2018-03-27T06:03:00Z</dcterms:created>
  <dcterms:modified xsi:type="dcterms:W3CDTF">2022-07-26T09:00:19Z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