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80809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099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40-42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20-22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13693</TotalTime>
  <Words>551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2490</cp:revision>
  <cp:lastPrinted>2022-07-26T06:39:46Z</cp:lastPrinted>
  <dcterms:created xsi:type="dcterms:W3CDTF">2018-03-27T06:03:00Z</dcterms:created>
  <dcterms:modified xsi:type="dcterms:W3CDTF">2022-07-26T09:17:13Z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