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№207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323725"/>
              </p:ext>
            </p:extLst>
          </p:nvPr>
        </p:nvGraphicFramePr>
        <p:xfrm>
          <a:off x="5038736" y="3976120"/>
          <a:ext cx="4637064" cy="265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165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24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27 июля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27 июля2022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13-15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днем 37-39 тепла.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28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27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28 июля 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5-10 м/с. Температура воздуха 20-22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2952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5114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28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128587" y="246084"/>
            <a:ext cx="4824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13523</TotalTime>
  <Words>572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2439</cp:revision>
  <cp:lastPrinted>2021-07-01T03:56:27Z</cp:lastPrinted>
  <dcterms:created xsi:type="dcterms:W3CDTF">2018-03-27T06:03:00Z</dcterms:created>
  <dcterms:modified xsi:type="dcterms:W3CDTF">2022-07-26T06:40:18Z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