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82" d="100"/>
          <a:sy n="82" d="100"/>
        </p:scale>
        <p:origin x="60" y="5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17798153"/>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chemeClr val="tx2">
                              <a:lumMod val="75000"/>
                            </a:schemeClr>
                          </a:solidFill>
                          <a:latin typeface="Times New Roman" panose="02020603050405020304" pitchFamily="18" charset="0"/>
                          <a:cs typeface="Times New Roman" panose="02020603050405020304" pitchFamily="18" charset="0"/>
                        </a:rPr>
                        <a:t>№ 207 КҮНДЕЛІКТІ</a:t>
                      </a:r>
                    </a:p>
                    <a:p>
                      <a:pPr lvl="0" algn="ctr" eaLnBrk="1" hangingPunct="1">
                        <a:buNone/>
                      </a:pPr>
                      <a:endParaRPr lang="ru-RU" altLang="x-none" sz="16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chemeClr val="tx2">
                              <a:lumMod val="75000"/>
                            </a:schemeClr>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2022 жыл 26</a:t>
                      </a:r>
                      <a:r>
                        <a:rPr lang="ru-RU" sz="1200" b="1" i="1" dirty="0">
                          <a:solidFill>
                            <a:schemeClr val="tx2">
                              <a:lumMod val="75000"/>
                            </a:schemeClr>
                          </a:solidFill>
                          <a:latin typeface="Times New Roman" panose="02020603050405020304" pitchFamily="18" charset="0"/>
                          <a:cs typeface="Times New Roman" panose="02020603050405020304" pitchFamily="18" charset="0"/>
                        </a:rPr>
                        <a:t> </a:t>
                      </a:r>
                      <a:r>
                        <a:rPr lang="kk-KZ" sz="1200" b="1" i="1" dirty="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a:t>
            </a:r>
            <a:r>
              <a:rPr lang="ru-RU" sz="1200" b="1" dirty="0">
                <a:latin typeface="Times New Roman" panose="02020603050405020304" pitchFamily="18" charset="0"/>
                <a:cs typeface="Times New Roman" panose="02020603050405020304" pitchFamily="18" charset="0"/>
              </a:rPr>
              <a:t> </a:t>
            </a:r>
            <a:r>
              <a:rPr lang="kk-KZ" sz="1200" b="1" kern="1400" dirty="0">
                <a:latin typeface="Times New Roman" panose="02020603050405020304" pitchFamily="18" charset="0"/>
                <a:ea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89623463"/>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221</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47044" y="314163"/>
            <a:ext cx="4714494" cy="1923604"/>
          </a:xfrm>
          <a:prstGeom prst="rect">
            <a:avLst/>
          </a:prstGeom>
        </p:spPr>
        <p:txBody>
          <a:bodyPr wrap="square" anchor="ctr">
            <a:spAutoFit/>
          </a:bodyPr>
          <a:lstStyle/>
          <a:p>
            <a:pPr algn="ctr"/>
            <a:r>
              <a:rPr lang="ru-RU" altLang="ru-RU" sz="1200" b="1" dirty="0">
                <a:latin typeface="Times New Roman" panose="02020603050405020304" pitchFamily="18" charset="0"/>
                <a:cs typeface="Times New Roman" panose="02020603050405020304" pitchFamily="18" charset="0"/>
              </a:rPr>
              <a:t>Павлодар қаласы бойынша 27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altLang="ru-RU" sz="1200" b="1" dirty="0">
                <a:latin typeface="Times New Roman" panose="02020603050405020304" pitchFamily="18" charset="0"/>
                <a:cs typeface="Times New Roman" panose="02020603050405020304" pitchFamily="18" charset="0"/>
              </a:rPr>
              <a:t>2022 ж. 26 </a:t>
            </a:r>
            <a:r>
              <a:rPr lang="ru-RU" altLang="ru-RU" sz="1200" b="1" dirty="0" err="1">
                <a:latin typeface="Times New Roman" panose="02020603050405020304" pitchFamily="18" charset="0"/>
                <a:cs typeface="Times New Roman" panose="02020603050405020304" pitchFamily="18" charset="0"/>
              </a:rPr>
              <a:t>шілдеден</a:t>
            </a:r>
            <a:r>
              <a:rPr lang="ru-RU" altLang="ru-RU" sz="1200" b="1" dirty="0">
                <a:latin typeface="Times New Roman" panose="02020603050405020304" pitchFamily="18" charset="0"/>
                <a:cs typeface="Times New Roman" panose="02020603050405020304" pitchFamily="18" charset="0"/>
              </a:rPr>
              <a:t> с. 21-ден. 27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с. 21-ге дейін </a:t>
            </a:r>
            <a:r>
              <a:rPr lang="kk-KZ" sz="1200" dirty="0">
                <a:latin typeface="Times New Roman" panose="02020603050405020304" pitchFamily="18" charset="0"/>
                <a:ea typeface="Times New Roman" panose="02020603050405020304" pitchFamily="18" charset="0"/>
              </a:rPr>
              <a:t>         </a:t>
            </a:r>
          </a:p>
          <a:p>
            <a:pPr algn="just"/>
            <a:r>
              <a:rPr lang="kk-KZ" sz="1200" dirty="0">
                <a:latin typeface="Times New Roman" panose="02020603050405020304" pitchFamily="18" charset="0"/>
                <a:cs typeface="Times New Roman" panose="02020603050405020304" pitchFamily="18" charset="0"/>
              </a:rPr>
              <a:t>         Жауын-шашынсыз.</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Оңтүстік-шығыстан жел соғады, күші 7-12 </a:t>
            </a:r>
            <a:r>
              <a:rPr lang="ru-RU" sz="1200" dirty="0">
                <a:solidFill>
                  <a:srgbClr val="000000"/>
                </a:solidFill>
                <a:latin typeface="Times New Roman" panose="02020603050405020304" pitchFamily="18" charset="0"/>
                <a:cs typeface="Times New Roman" panose="02020603050405020304" pitchFamily="18" charset="0"/>
              </a:rPr>
              <a:t>м/с.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a:t>
            </a:r>
            <a:r>
              <a:rPr lang="kk-KZ" sz="12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18-20,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32-34 жылы.</a:t>
            </a:r>
            <a:endParaRPr lang="ru-RU" sz="12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28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27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шілдеден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21-ден 28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200" dirty="0">
                <a:latin typeface="Times New Roman" panose="02020603050405020304" pitchFamily="18" charset="0"/>
                <a:cs typeface="Times New Roman" panose="02020603050405020304" pitchFamily="18" charset="0"/>
              </a:rPr>
              <a:t>           Жауын-шашынсыз</a:t>
            </a:r>
            <a:r>
              <a:rPr lang="ru-RU" sz="1200" dirty="0">
                <a:latin typeface="Times New Roman" panose="02020603050405020304" pitchFamily="18" charset="0"/>
                <a:cs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Ш</a:t>
            </a:r>
            <a:r>
              <a:rPr lang="kk-KZ" sz="1200" dirty="0">
                <a:latin typeface="Times New Roman" panose="02020603050405020304" pitchFamily="18" charset="0"/>
                <a:cs typeface="Times New Roman" panose="02020603050405020304" pitchFamily="18" charset="0"/>
              </a:rPr>
              <a:t>ығыстан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7-12 м/с. </a:t>
            </a:r>
            <a:r>
              <a:rPr lang="ru-RU" sz="1200" dirty="0">
                <a:solidFill>
                  <a:srgbClr val="000000"/>
                </a:solidFill>
                <a:latin typeface="Times New Roman" panose="02020603050405020304" pitchFamily="18" charset="0"/>
                <a:cs typeface="Times New Roman" panose="02020603050405020304" pitchFamily="18" charset="0"/>
              </a:rPr>
              <a:t>Ауа температурасы 18-20 </a:t>
            </a:r>
            <a:r>
              <a:rPr lang="ru-RU" sz="1200" dirty="0" err="1">
                <a:solidFill>
                  <a:srgbClr val="000000"/>
                </a:solidFill>
                <a:latin typeface="Times New Roman" panose="02020603050405020304" pitchFamily="18" charset="0"/>
                <a:cs typeface="Times New Roman" panose="02020603050405020304" pitchFamily="18" charset="0"/>
              </a:rPr>
              <a:t>жылы</a:t>
            </a:r>
            <a:r>
              <a:rPr lang="ru-RU" sz="12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47043" y="2132856"/>
            <a:ext cx="464502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a:solidFill>
                  <a:prstClr val="black"/>
                </a:solidFill>
                <a:latin typeface="Times New Roman" panose="02020603050405020304" pitchFamily="18" charset="0"/>
                <a:cs typeface="Times New Roman" panose="02020603050405020304" pitchFamily="18" charset="0"/>
              </a:rPr>
              <a:t> 27,</a:t>
            </a:r>
            <a:r>
              <a:rPr lang="ru-RU" sz="1200">
                <a:solidFill>
                  <a:prstClr val="black">
                    <a:lumMod val="75000"/>
                    <a:lumOff val="25000"/>
                  </a:prstClr>
                </a:solidFill>
                <a:latin typeface="Times New Roman" panose="02020603050405020304" pitchFamily="18" charset="0"/>
                <a:cs typeface="Times New Roman" panose="02020603050405020304" pitchFamily="18" charset="0"/>
              </a:rPr>
              <a:t> 28 </a:t>
            </a:r>
            <a:r>
              <a:rPr lang="kk-KZ" sz="1200" kern="1400" dirty="0">
                <a:solidFill>
                  <a:srgbClr val="000000"/>
                </a:solidFill>
                <a:latin typeface="Times New Roman" panose="02020603050405020304" pitchFamily="18" charset="0"/>
                <a:ea typeface="Times New Roman" panose="02020603050405020304" pitchFamily="18" charset="0"/>
              </a:rPr>
              <a:t>шілдесіне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16640</TotalTime>
  <Words>558</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2649</cp:revision>
  <cp:lastPrinted>2022-05-31T05:49:59Z</cp:lastPrinted>
  <dcterms:created xsi:type="dcterms:W3CDTF">2018-03-27T06:03:00Z</dcterms:created>
  <dcterms:modified xsi:type="dcterms:W3CDTF">2022-07-26T09:11:03Z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