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365B045-53AC-4FB6-9D62-6B85FBBDC28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067181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58F2D-CA54-40EC-9C30-72BC5DC672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98573-E7C4-42A2-BB46-11388EB828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A3C3B-6552-4973-B48D-382512A987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5CC92-55B9-4A3D-A549-5983206429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2EBB1-78E7-405E-9C34-F73234510A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7219B-5BB3-42A1-9AF0-E4F2052D90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ABDC4-A364-4BCA-A8E9-63A59AAF0B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81038-018C-4430-975D-AB6C1C6B89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499EC-5780-4D53-935E-4774C082E1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7D32B-0C12-4780-824E-989200CE50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D81F8-FFB9-4827-B8CE-6D45BE5806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8450275-0450-4593-911B-D8626CF7CE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207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26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27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26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27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23-25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36-38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ctr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28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27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28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2-7 м/с. Температура воздуха 22-24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27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я, ночью 28 июля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 июля 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3272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40560" y="3411862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Айнабулак-3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Тастак-1,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ГУ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8642" y="614275"/>
            <a:ext cx="4754670" cy="206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14225</TotalTime>
  <Words>808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2548</cp:revision>
  <cp:lastPrinted>2021-07-01T09:11:30Z</cp:lastPrinted>
  <dcterms:created xsi:type="dcterms:W3CDTF">2018-03-27T06:03:00Z</dcterms:created>
  <dcterms:modified xsi:type="dcterms:W3CDTF">2022-07-26T06:59:07Z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