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82" d="100"/>
          <a:sy n="82" d="100"/>
        </p:scale>
        <p:origin x="66" y="59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82208307"/>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207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79998" y="2336661"/>
            <a:ext cx="4672529" cy="769441"/>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27, 2022 </a:t>
            </a:r>
            <a:r>
              <a:rPr lang="ru-RU" sz="1100" dirty="0" err="1" smtClean="0">
                <a:solidFill>
                  <a:schemeClr val="tx1"/>
                </a:solidFill>
                <a:latin typeface="Times New Roman" panose="02020603050405020304" pitchFamily="18" charset="0"/>
                <a:cs typeface="Times New Roman" panose="02020603050405020304" pitchFamily="18" charset="0"/>
              </a:rPr>
              <a:t>жылдың</a:t>
            </a:r>
            <a:r>
              <a:rPr lang="ru-RU" sz="1100" dirty="0" smtClean="0">
                <a:solidFill>
                  <a:schemeClr val="tx1"/>
                </a:solidFill>
                <a:latin typeface="Times New Roman" panose="02020603050405020304" pitchFamily="18" charset="0"/>
                <a:cs typeface="Times New Roman" panose="02020603050405020304" pitchFamily="18" charset="0"/>
              </a:rPr>
              <a:t> 28 </a:t>
            </a:r>
            <a:r>
              <a:rPr lang="ru-RU" sz="1100" dirty="0" err="1" smtClean="0">
                <a:solidFill>
                  <a:schemeClr val="tx1"/>
                </a:solidFill>
                <a:latin typeface="Times New Roman" panose="02020603050405020304" pitchFamily="18" charset="0"/>
                <a:cs typeface="Times New Roman" panose="02020603050405020304" pitchFamily="18" charset="0"/>
              </a:rPr>
              <a:t>шілдеге</a:t>
            </a:r>
            <a:r>
              <a:rPr lang="ru-RU" sz="1100" dirty="0" smtClean="0">
                <a:solidFill>
                  <a:schemeClr val="tx1"/>
                </a:solidFill>
                <a:latin typeface="Times New Roman" panose="02020603050405020304" pitchFamily="18" charset="0"/>
                <a:cs typeface="Times New Roman" panose="02020603050405020304" pitchFamily="18" charset="0"/>
              </a:rPr>
              <a:t> қараған </a:t>
            </a:r>
            <a:r>
              <a:rPr lang="ru-RU" sz="1100" dirty="0">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болады</a:t>
            </a:r>
            <a:r>
              <a:rPr lang="ru-RU" sz="1100" dirty="0" smtClean="0">
                <a:solidFill>
                  <a:schemeClr val="tx1"/>
                </a:solidFill>
                <a:latin typeface="Times New Roman" panose="02020603050405020304" pitchFamily="18" charset="0"/>
                <a:cs typeface="Times New Roman" panose="02020603050405020304" pitchFamily="18" charset="0"/>
              </a:rPr>
              <a:t> 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046083757"/>
              </p:ext>
            </p:extLst>
          </p:nvPr>
        </p:nvGraphicFramePr>
        <p:xfrm>
          <a:off x="5067480" y="411474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94375">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1565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kk-KZ" sz="1000" dirty="0" smtClean="0">
                          <a:latin typeface="Times New Roman" panose="02020603050405020304" pitchFamily="18" charset="0"/>
                          <a:cs typeface="Times New Roman" panose="02020603050405020304" pitchFamily="18" charset="0"/>
                        </a:rPr>
                        <a:t>Күкірт сутегі</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kk-KZ" sz="1000" dirty="0" smtClean="0">
                          <a:latin typeface="Times New Roman" panose="02020603050405020304" pitchFamily="18" charset="0"/>
                          <a:cs typeface="Times New Roman" panose="02020603050405020304" pitchFamily="18" charset="0"/>
                        </a:rPr>
                        <a:t>Аммиак</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ш</a:t>
            </a:r>
            <a:r>
              <a:rPr lang="kk-KZ" altLang="ru-RU" sz="1200" b="1" dirty="0" smtClean="0">
                <a:latin typeface="Times New Roman" panose="02020603050405020304" pitchFamily="18" charset="0"/>
                <a:cs typeface="Times New Roman" panose="02020603050405020304" pitchFamily="18" charset="0"/>
              </a:rPr>
              <a:t>і</a:t>
            </a:r>
            <a:r>
              <a:rPr lang="ru-RU" altLang="ru-RU" sz="1200" b="1" dirty="0" err="1" smtClean="0">
                <a:latin typeface="Times New Roman" panose="02020603050405020304" pitchFamily="18" charset="0"/>
                <a:cs typeface="Times New Roman" panose="02020603050405020304" pitchFamily="18" charset="0"/>
              </a:rPr>
              <a:t>лдеге</a:t>
            </a:r>
            <a:endParaRPr lang="zh-CN" altLang="x-none"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24946" y="173934"/>
            <a:ext cx="4710110" cy="1785104"/>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Ақтау қаласы бойынша 27 шілдеге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smtClean="0">
                <a:solidFill>
                  <a:srgbClr val="000000"/>
                </a:solidFill>
                <a:latin typeface="Times New Roman" panose="02020603050405020304" pitchFamily="18" charset="0"/>
                <a:cs typeface="Times New Roman" panose="02020603050405020304" pitchFamily="18" charset="0"/>
              </a:rPr>
              <a:t>2022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26 </a:t>
            </a:r>
            <a:r>
              <a:rPr lang="ru-RU" altLang="ru-RU" sz="11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27 </a:t>
            </a:r>
            <a:r>
              <a:rPr lang="ru-RU" altLang="ru-RU" sz="11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Көшпелі</a:t>
            </a:r>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бұлтты</a:t>
            </a:r>
            <a:r>
              <a:rPr lang="kk-KZ" sz="1100" smtClean="0">
                <a:solidFill>
                  <a:prstClr val="black"/>
                </a:solidFill>
                <a:latin typeface="Times New Roman" pitchFamily="18" charset="0"/>
                <a:cs typeface="Times New Roman" pitchFamily="18" charset="0"/>
              </a:rPr>
              <a:t>, жауын-шашынсыз. Түнде және таңертең тұман. </a:t>
            </a:r>
            <a:r>
              <a:rPr lang="kk-KZ" sz="1100" dirty="0">
                <a:solidFill>
                  <a:prstClr val="black"/>
                </a:solidFill>
                <a:latin typeface="Times New Roman" pitchFamily="18" charset="0"/>
                <a:cs typeface="Times New Roman" pitchFamily="18" charset="0"/>
              </a:rPr>
              <a:t>Жел </a:t>
            </a:r>
            <a:r>
              <a:rPr lang="kk-KZ" sz="1100" dirty="0">
                <a:solidFill>
                  <a:srgbClr val="000000"/>
                </a:solidFill>
                <a:latin typeface="Times New Roman" panose="02020603050405020304" pitchFamily="18" charset="0"/>
                <a:cs typeface="Times New Roman" panose="02020603050405020304" pitchFamily="18" charset="0"/>
                <a:sym typeface="+mn-ea"/>
              </a:rPr>
              <a:t>солтүстік-батыстан</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күші 5-10 м/с</a:t>
            </a:r>
            <a:r>
              <a:rPr lang="kk-KZ" sz="1100" dirty="0">
                <a:solidFill>
                  <a:prstClr val="black"/>
                </a:solidFill>
                <a:latin typeface="Times New Roman" pitchFamily="18" charset="0"/>
                <a:cs typeface="Times New Roman" pitchFamily="18" charset="0"/>
              </a:rPr>
              <a:t>. Ауа температурасы түнде </a:t>
            </a:r>
            <a:r>
              <a:rPr lang="kk-KZ" sz="1100" dirty="0" smtClean="0">
                <a:solidFill>
                  <a:prstClr val="black"/>
                </a:solidFill>
                <a:latin typeface="Times New Roman" pitchFamily="18" charset="0"/>
                <a:cs typeface="Times New Roman" pitchFamily="18" charset="0"/>
              </a:rPr>
              <a:t>22-24, күндіз 30-32 жылы.</a:t>
            </a:r>
          </a:p>
          <a:p>
            <a:pPr lvl="0" algn="ctr"/>
            <a:endParaRPr lang="kk-KZ" sz="1100" b="1" dirty="0">
              <a:solidFill>
                <a:srgbClr val="000000"/>
              </a:solidFill>
              <a:latin typeface="Times New Roman" panose="02020603050405020304" pitchFamily="18" charset="0"/>
              <a:cs typeface="Times New Roman" panose="02020603050405020304" pitchFamily="18" charset="0"/>
            </a:endParaRPr>
          </a:p>
          <a:p>
            <a:pPr lvl="0" algn="ctr"/>
            <a:r>
              <a:rPr lang="kk-KZ" sz="1100" b="1" dirty="0" smtClean="0">
                <a:solidFill>
                  <a:srgbClr val="000000"/>
                </a:solidFill>
                <a:latin typeface="Times New Roman" panose="02020603050405020304" pitchFamily="18" charset="0"/>
                <a:cs typeface="Times New Roman" panose="02020603050405020304" pitchFamily="18" charset="0"/>
              </a:rPr>
              <a:t>28 шілдеге</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2022 ж. 27 </a:t>
            </a:r>
            <a:r>
              <a:rPr lang="ru-RU" sz="1100" b="1" dirty="0" err="1" smtClean="0">
                <a:solidFill>
                  <a:srgbClr val="000000"/>
                </a:solidFill>
                <a:latin typeface="Times New Roman" panose="02020603050405020304" pitchFamily="18" charset="0"/>
                <a:cs typeface="Times New Roman" panose="02020603050405020304" pitchFamily="18" charset="0"/>
              </a:rPr>
              <a:t>шілде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20-дан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2022 ж. 28 </a:t>
            </a:r>
            <a:r>
              <a:rPr lang="ru-RU" sz="1100" b="1" dirty="0" err="1" smtClean="0">
                <a:solidFill>
                  <a:srgbClr val="000000"/>
                </a:solidFill>
                <a:latin typeface="Times New Roman" panose="02020603050405020304" pitchFamily="18" charset="0"/>
                <a:cs typeface="Times New Roman" panose="02020603050405020304" pitchFamily="18" charset="0"/>
              </a:rPr>
              <a:t>шілде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08-ге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ru-RU" sz="1100" dirty="0" smtClean="0">
                <a:solidFill>
                  <a:prstClr val="black"/>
                </a:solidFill>
                <a:latin typeface="Times New Roman" pitchFamily="18" charset="0"/>
                <a:cs typeface="Times New Roman" pitchFamily="18" charset="0"/>
                <a:sym typeface="+mn-ea"/>
              </a:rPr>
              <a:t>           </a:t>
            </a:r>
            <a:r>
              <a:rPr lang="ru-RU" sz="1100" dirty="0" err="1" smtClean="0">
                <a:solidFill>
                  <a:prstClr val="black"/>
                </a:solidFill>
                <a:latin typeface="Times New Roman" pitchFamily="18" charset="0"/>
                <a:cs typeface="Times New Roman" pitchFamily="18" charset="0"/>
                <a:sym typeface="+mn-ea"/>
              </a:rPr>
              <a:t>Көшпелі</a:t>
            </a:r>
            <a:r>
              <a:rPr lang="ru-RU" sz="1100" dirty="0" smtClean="0">
                <a:solidFill>
                  <a:prstClr val="black"/>
                </a:solidFill>
                <a:latin typeface="Times New Roman" pitchFamily="18" charset="0"/>
                <a:cs typeface="Times New Roman" pitchFamily="18" charset="0"/>
                <a:sym typeface="+mn-ea"/>
              </a:rPr>
              <a:t> </a:t>
            </a:r>
            <a:r>
              <a:rPr lang="ru-RU" sz="1100" dirty="0" err="1" smtClean="0">
                <a:solidFill>
                  <a:prstClr val="black"/>
                </a:solidFill>
                <a:latin typeface="Times New Roman" pitchFamily="18" charset="0"/>
                <a:cs typeface="Times New Roman" pitchFamily="18" charset="0"/>
                <a:sym typeface="+mn-ea"/>
              </a:rPr>
              <a:t>бұлтты</a:t>
            </a:r>
            <a:r>
              <a:rPr lang="ru-RU"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жауын-шашынсыз</a:t>
            </a:r>
            <a:r>
              <a:rPr lang="kk-KZ" sz="1100" dirty="0" smtClean="0">
                <a:solidFill>
                  <a:srgbClr val="000000"/>
                </a:solidFill>
                <a:latin typeface="Times New Roman" panose="02020603050405020304" pitchFamily="18" charset="0"/>
                <a:cs typeface="Times New Roman" panose="02020603050405020304" pitchFamily="18" charset="0"/>
                <a:sym typeface="+mn-ea"/>
              </a:rPr>
              <a:t>. Жел солтүстік-батыстан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5-10 </a:t>
            </a:r>
            <a:r>
              <a:rPr lang="ru-RU" sz="1100" dirty="0" smtClean="0">
                <a:solidFill>
                  <a:prstClr val="black"/>
                </a:solidFill>
                <a:latin typeface="Times New Roman" pitchFamily="18" charset="0"/>
                <a:cs typeface="Times New Roman" pitchFamily="18" charset="0"/>
              </a:rPr>
              <a:t>м/с.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22-24 </a:t>
            </a:r>
            <a:r>
              <a:rPr lang="ru-RU" sz="1100" dirty="0" err="1" smtClean="0">
                <a:solidFill>
                  <a:prstClr val="black"/>
                </a:solidFill>
                <a:latin typeface="Times New Roman" pitchFamily="18" charset="0"/>
                <a:cs typeface="Times New Roman" pitchFamily="18" charset="0"/>
              </a:rPr>
              <a:t>жылы</a:t>
            </a:r>
            <a:r>
              <a:rPr lang="ru-RU"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 10 </a:t>
            </a:r>
            <a:r>
              <a:rPr lang="ru-RU" sz="1200" dirty="0" err="1" smtClean="0">
                <a:latin typeface="Times New Roman" panose="02020603050405020304" pitchFamily="18" charset="0"/>
                <a:cs typeface="Times New Roman" panose="02020603050405020304" pitchFamily="18" charset="0"/>
              </a:rPr>
              <a:t>учаскесі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08788" y="4386751"/>
            <a:ext cx="4648915" cy="1780911"/>
            <a:chOff x="173620" y="3799939"/>
            <a:chExt cx="464891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173620" y="4077010"/>
              <a:ext cx="285366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 name="Прямоугольник 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17599</TotalTime>
  <Words>590</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Ляззат Каскенова</cp:lastModifiedBy>
  <cp:revision>2329</cp:revision>
  <cp:lastPrinted>2021-07-01T07:38:07Z</cp:lastPrinted>
  <dcterms:created xsi:type="dcterms:W3CDTF">2018-03-27T06:03:00Z</dcterms:created>
  <dcterms:modified xsi:type="dcterms:W3CDTF">2022-07-26T08:36:46Z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