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75399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м/с</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34-36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19-21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8869279"/>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14129</TotalTime>
  <Words>535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2314</cp:revision>
  <cp:lastPrinted>2021-07-01T07:38:07Z</cp:lastPrinted>
  <dcterms:created xsi:type="dcterms:W3CDTF">2018-03-27T06:03:00Z</dcterms:created>
  <dcterms:modified xsi:type="dcterms:W3CDTF">2022-07-26T08:51:34Z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