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7354104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/>
                <a:ea typeface="SimSun"/>
              </a:rPr>
              <a:t> Переменная облачность, утром и днем дождь, гроза, град. Ветер восточный</a:t>
            </a:r>
            <a:r>
              <a:rPr lang="ru-RU" sz="1200" smtClean="0">
                <a:latin typeface="Times New Roman"/>
                <a:ea typeface="SimSun"/>
              </a:rPr>
              <a:t>, северо-восточный </a:t>
            </a:r>
            <a:r>
              <a:rPr lang="ru-RU" sz="1200" dirty="0" smtClean="0">
                <a:latin typeface="Times New Roman"/>
                <a:ea typeface="SimSun"/>
              </a:rPr>
              <a:t>9-14, днем порывы 15-20 м/с. Температура воздуха ночью 19-21, днем 30-32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дождь, гроза. Ветер юго-восточный с переходом на северо-восточный 9-14 м/с. Температура воздуха </a:t>
            </a:r>
            <a:r>
              <a:rPr lang="kk-KZ" sz="1200" dirty="0" smtClean="0">
                <a:latin typeface="Times New Roman"/>
                <a:ea typeface="SimSun"/>
              </a:rPr>
              <a:t>16-18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557210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177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193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2555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724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363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5" y="670412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17535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2450</cp:revision>
  <cp:lastPrinted>2021-07-01T07:38:07Z</cp:lastPrinted>
  <dcterms:created xsi:type="dcterms:W3CDTF">2018-03-27T06:03:00Z</dcterms:created>
  <dcterms:modified xsi:type="dcterms:W3CDTF">2022-07-26T09:05:47Z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