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46042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517037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гроза, град. Ветер северо-западный 9-14 м/с. Температура воздуха ночью 16-18, днём 29-31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28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гроза, град.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2562</cp:revision>
  <cp:lastPrinted>2021-07-01T03:56:27Z</cp:lastPrinted>
  <dcterms:created xsi:type="dcterms:W3CDTF">2018-03-27T06:03:00Z</dcterms:created>
  <dcterms:modified xsi:type="dcterms:W3CDTF">2022-07-26T09:21:59Z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