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47053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206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89443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26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25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кей уақыттарда жаңбыр, найзағай, бұршақ. Жел оңтүстік-батыстан солтүстік-батысқа ауысып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27</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27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солтүстік-батысқа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14931</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2655</cp:revision>
  <cp:lastPrinted>2021-07-01T03:56:27Z</cp:lastPrinted>
  <dcterms:created xsi:type="dcterms:W3CDTF">2018-03-27T06:03:00Z</dcterms:created>
  <dcterms:modified xsi:type="dcterms:W3CDTF">2022-07-25T09:41:10Z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