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371700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северо-восточный, восточный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28-30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5-10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8899017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14072</TotalTime>
  <Words>651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2251</cp:revision>
  <cp:lastPrinted>2021-07-01T03:56:27Z</cp:lastPrinted>
  <dcterms:created xsi:type="dcterms:W3CDTF">2018-03-27T06:03:00Z</dcterms:created>
  <dcterms:modified xsi:type="dcterms:W3CDTF">2022-07-25T09:26:19Z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