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33009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26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a:t>
            </a:r>
            <a:r>
              <a:rPr lang="kk-KZ" sz="1200" dirty="0" smtClean="0">
                <a:latin typeface="Times New Roman"/>
                <a:ea typeface="Calibri"/>
              </a:rPr>
              <a:t>олтүстік-шығыстан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42-44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638803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13691</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2504</cp:revision>
  <cp:lastPrinted>2022-07-25T06:54:46Z</cp:lastPrinted>
  <dcterms:created xsi:type="dcterms:W3CDTF">2018-03-27T06:03:00Z</dcterms:created>
  <dcterms:modified xsi:type="dcterms:W3CDTF">2022-07-25T09:37:46Z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