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юго-западный, западный ночью 5-10, днем 7-12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16-18, днем 32-34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16-18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7071" y="78210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13141</TotalTime>
  <Words>594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2372</cp:revision>
  <cp:lastPrinted>2021-07-01T03:56:27Z</cp:lastPrinted>
  <dcterms:created xsi:type="dcterms:W3CDTF">2018-03-27T06:03:00Z</dcterms:created>
  <dcterms:modified xsi:type="dcterms:W3CDTF">2022-07-25T06:46:27Z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