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2" d="100"/>
          <a:sy n="82" d="100"/>
        </p:scale>
        <p:origin x="66" y="7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ukpp@meteo.kz" TargetMode="External"/><Relationship Id="rId2" Type="http://schemas.openxmlformats.org/officeDocument/2006/relationships/hyperlink" Target="mailto:inf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2265696"/>
              </p:ext>
            </p:extLst>
          </p:nvPr>
        </p:nvGraphicFramePr>
        <p:xfrm>
          <a:off x="307975" y="2636911"/>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№20</a:t>
                      </a:r>
                      <a:r>
                        <a:rPr lang="en-US" altLang="x-none" sz="1600" b="1" i="1" dirty="0" smtClean="0">
                          <a:solidFill>
                            <a:srgbClr val="002060"/>
                          </a:solidFill>
                          <a:latin typeface="Times New Roman" panose="02020603050405020304" pitchFamily="18" charset="0"/>
                          <a:cs typeface="Times New Roman" panose="02020603050405020304" pitchFamily="18" charset="0"/>
                        </a:rPr>
                        <a:t>6</a:t>
                      </a:r>
                      <a:r>
                        <a:rPr lang="ru-RU" altLang="x-none" sz="1600" b="1" i="1" dirty="0" smtClean="0">
                          <a:solidFill>
                            <a:srgbClr val="002060"/>
                          </a:solidFill>
                          <a:latin typeface="Times New Roman" panose="02020603050405020304" pitchFamily="18" charset="0"/>
                          <a:cs typeface="Times New Roman" panose="02020603050405020304" pitchFamily="18" charset="0"/>
                        </a:rPr>
                        <a:t>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52851" y="50786"/>
            <a:ext cx="5008686"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a:t>
            </a:r>
            <a:r>
              <a:rPr lang="en-US" altLang="ru-RU" sz="1200" b="1" dirty="0" smtClean="0">
                <a:solidFill>
                  <a:srgbClr val="000000"/>
                </a:solidFill>
                <a:latin typeface="Times New Roman" panose="02020603050405020304" pitchFamily="18" charset="0"/>
                <a:cs typeface="Times New Roman" panose="02020603050405020304" pitchFamily="18" charset="0"/>
              </a:rPr>
              <a:t>6</a:t>
            </a:r>
            <a:r>
              <a:rPr lang="kk-KZ" altLang="ru-RU" sz="1200" b="1" dirty="0" smtClean="0">
                <a:solidFill>
                  <a:srgbClr val="000000"/>
                </a:solidFill>
                <a:latin typeface="Times New Roman" panose="02020603050405020304" pitchFamily="18" charset="0"/>
                <a:cs typeface="Times New Roman" panose="02020603050405020304" pitchFamily="18" charset="0"/>
              </a:rPr>
              <a:t> шілдеге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a:t>
            </a:r>
            <a:r>
              <a:rPr lang="en-US" altLang="ru-RU" sz="1200" b="1" dirty="0" smtClean="0">
                <a:solidFill>
                  <a:srgbClr val="000000"/>
                </a:solidFill>
                <a:latin typeface="Times New Roman" panose="02020603050405020304" pitchFamily="18" charset="0"/>
                <a:cs typeface="Times New Roman" panose="02020603050405020304" pitchFamily="18" charset="0"/>
              </a:rPr>
              <a:t>5</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шілде</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a:t>
            </a:r>
            <a:r>
              <a:rPr lang="en-US" altLang="ru-RU" sz="1200" b="1" dirty="0" smtClean="0">
                <a:solidFill>
                  <a:srgbClr val="000000"/>
                </a:solidFill>
                <a:latin typeface="Times New Roman" panose="02020603050405020304" pitchFamily="18" charset="0"/>
                <a:cs typeface="Times New Roman" panose="02020603050405020304" pitchFamily="18" charset="0"/>
              </a:rPr>
              <a:t>6</a:t>
            </a:r>
            <a:r>
              <a:rPr lang="kk-KZ" altLang="ru-RU" sz="1200" b="1" dirty="0" smtClean="0">
                <a:solidFill>
                  <a:srgbClr val="000000"/>
                </a:solidFill>
                <a:latin typeface="Times New Roman" panose="02020603050405020304" pitchFamily="18" charset="0"/>
                <a:cs typeface="Times New Roman" panose="02020603050405020304" pitchFamily="18" charset="0"/>
              </a:rPr>
              <a:t> шілде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r>
              <a:rPr lang="ru-RU" sz="1200" dirty="0" err="1" smtClean="0">
                <a:latin typeface="Times New Roman" pitchFamily="18" charset="0"/>
                <a:cs typeface="Times New Roman" pitchFamily="18" charset="0"/>
              </a:rPr>
              <a:t>Ашық</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Солтүстік-шығыс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7-12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18-20,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31-33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a:t>
            </a:r>
            <a:r>
              <a:rPr lang="en-US" altLang="ru-RU" sz="1200" b="1" dirty="0" smtClean="0">
                <a:solidFill>
                  <a:srgbClr val="000000"/>
                </a:solidFill>
                <a:latin typeface="Times New Roman" panose="02020603050405020304" pitchFamily="18" charset="0"/>
                <a:cs typeface="Times New Roman" panose="02020603050405020304" pitchFamily="18" charset="0"/>
              </a:rPr>
              <a:t>7</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шілдеге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2</a:t>
            </a:r>
            <a:r>
              <a:rPr lang="en-US" sz="1200" b="1" dirty="0" smtClean="0">
                <a:solidFill>
                  <a:srgbClr val="000000"/>
                </a:solidFill>
                <a:latin typeface="Times New Roman" panose="02020603050405020304" pitchFamily="18" charset="0"/>
                <a:cs typeface="Times New Roman" panose="02020603050405020304" pitchFamily="18" charset="0"/>
              </a:rPr>
              <a:t>6</a:t>
            </a:r>
            <a:r>
              <a:rPr lang="kk-KZ" sz="1200" b="1" dirty="0" smtClean="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шілде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a:t>
            </a:r>
            <a:r>
              <a:rPr lang="en-US" sz="1200" b="1" dirty="0" smtClean="0">
                <a:solidFill>
                  <a:srgbClr val="000000"/>
                </a:solidFill>
                <a:latin typeface="Times New Roman" panose="02020603050405020304" pitchFamily="18" charset="0"/>
                <a:cs typeface="Times New Roman" panose="02020603050405020304" pitchFamily="18" charset="0"/>
              </a:rPr>
              <a:t>7</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шілде</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Солтүстік-шығыс</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a:latin typeface="Times New Roman" pitchFamily="18" charset="0"/>
                <a:cs typeface="Times New Roman" pitchFamily="18" charset="0"/>
              </a:rPr>
              <a:t> </a:t>
            </a:r>
            <a:r>
              <a:rPr lang="ru-RU" sz="1200" smtClean="0">
                <a:latin typeface="Times New Roman" pitchFamily="18" charset="0"/>
                <a:cs typeface="Times New Roman" pitchFamily="18" charset="0"/>
              </a:rPr>
              <a:t>5-10 </a:t>
            </a:r>
            <a:r>
              <a:rPr lang="ru-RU" sz="1200" dirty="0">
                <a:latin typeface="Times New Roman" pitchFamily="18" charset="0"/>
                <a:cs typeface="Times New Roman" pitchFamily="18" charset="0"/>
              </a:rPr>
              <a:t>м/с</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20-22 градус </a:t>
            </a:r>
            <a:r>
              <a:rPr lang="ru-RU" sz="1200" dirty="0" err="1">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167114608"/>
              </p:ext>
            </p:extLst>
          </p:nvPr>
        </p:nvGraphicFramePr>
        <p:xfrm>
          <a:off x="4950400" y="4097231"/>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263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31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35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25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41095" y="323825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45809" y="2327651"/>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smtClean="0">
                <a:solidFill>
                  <a:schemeClr val="tx1"/>
                </a:solidFill>
                <a:latin typeface="Times New Roman" panose="02020603050405020304" pitchFamily="18" charset="0"/>
                <a:cs typeface="Times New Roman" panose="02020603050405020304" pitchFamily="18" charset="0"/>
              </a:rPr>
              <a:t>жылғы</a:t>
            </a:r>
            <a:r>
              <a:rPr lang="ru-RU" sz="1200" dirty="0" smtClean="0">
                <a:solidFill>
                  <a:schemeClr val="tx1"/>
                </a:solidFill>
                <a:latin typeface="Times New Roman" panose="02020603050405020304" pitchFamily="18" charset="0"/>
                <a:cs typeface="Times New Roman" panose="02020603050405020304" pitchFamily="18" charset="0"/>
              </a:rPr>
              <a:t> 2</a:t>
            </a:r>
            <a:r>
              <a:rPr lang="en-US" sz="1200" dirty="0" smtClean="0">
                <a:solidFill>
                  <a:schemeClr val="tx1"/>
                </a:solidFill>
                <a:latin typeface="Times New Roman" panose="02020603050405020304" pitchFamily="18" charset="0"/>
                <a:cs typeface="Times New Roman" panose="02020603050405020304" pitchFamily="18" charset="0"/>
              </a:rPr>
              <a:t>6</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тәуілік</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a:t>
            </a:r>
            <a:r>
              <a:rPr lang="ru-RU" sz="1200" dirty="0" smtClean="0">
                <a:solidFill>
                  <a:schemeClr val="tx1"/>
                </a:solidFill>
                <a:latin typeface="Times New Roman" panose="02020603050405020304" pitchFamily="18" charset="0"/>
                <a:cs typeface="Times New Roman" panose="02020603050405020304" pitchFamily="18" charset="0"/>
              </a:rPr>
              <a:t>, 2</a:t>
            </a:r>
            <a:r>
              <a:rPr lang="en-US" sz="1200" dirty="0" smtClean="0">
                <a:solidFill>
                  <a:schemeClr val="tx1"/>
                </a:solidFill>
                <a:latin typeface="Times New Roman" panose="02020603050405020304" pitchFamily="18" charset="0"/>
                <a:cs typeface="Times New Roman" panose="02020603050405020304" pitchFamily="18" charset="0"/>
              </a:rPr>
              <a:t>7</a:t>
            </a:r>
            <a:r>
              <a:rPr lang="ru-RU" sz="120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шілдеге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15229" y="4517355"/>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kk-KZ"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sng" dirty="0" smtClean="0">
                            <a:latin typeface="Times New Roman" panose="02020603050405020304" pitchFamily="18" charset="0"/>
                            <a:cs typeface="Times New Roman" panose="02020603050405020304" pitchFamily="18" charset="0"/>
                            <a:hlinkClick r:id="rId2"/>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Нурмахамбет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14131</TotalTime>
  <Words>592</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Ляззат Каскенова</cp:lastModifiedBy>
  <cp:revision>2303</cp:revision>
  <cp:lastPrinted>2021-07-01T07:38:07Z</cp:lastPrinted>
  <dcterms:created xsi:type="dcterms:W3CDTF">2018-03-27T06:03:00Z</dcterms:created>
  <dcterms:modified xsi:type="dcterms:W3CDTF">2022-07-25T09:21:23Z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