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60"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0576849"/>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206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25</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ru-RU" sz="1200" b="1" dirty="0">
                <a:latin typeface="Times New Roman" panose="02020603050405020304" pitchFamily="18" charset="0"/>
                <a:cs typeface="Times New Roman" panose="02020603050405020304" pitchFamily="18" charset="0"/>
              </a:rPr>
              <a:t> </a:t>
            </a:r>
            <a:r>
              <a:rPr lang="kk-KZ" sz="1200" b="1" kern="1400" dirty="0">
                <a:latin typeface="Times New Roman" panose="02020603050405020304" pitchFamily="18" charset="0"/>
                <a:ea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441855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314163"/>
            <a:ext cx="4714494"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25 </a:t>
            </a:r>
            <a:r>
              <a:rPr lang="ru-RU" altLang="ru-RU" sz="1200" b="1" dirty="0" err="1">
                <a:latin typeface="Times New Roman" panose="02020603050405020304" pitchFamily="18" charset="0"/>
                <a:cs typeface="Times New Roman" panose="02020603050405020304" pitchFamily="18" charset="0"/>
              </a:rPr>
              <a:t>шілдеден</a:t>
            </a:r>
            <a:r>
              <a:rPr lang="ru-RU" altLang="ru-RU" sz="1200" b="1" dirty="0">
                <a:latin typeface="Times New Roman" panose="02020603050405020304" pitchFamily="18" charset="0"/>
                <a:cs typeface="Times New Roman" panose="02020603050405020304" pitchFamily="18" charset="0"/>
              </a:rPr>
              <a:t> с. 21-ден. 26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с. 21-ге дейін </a:t>
            </a:r>
            <a:r>
              <a:rPr lang="kk-KZ" sz="1200" dirty="0">
                <a:latin typeface="Times New Roman" panose="02020603050405020304" pitchFamily="18" charset="0"/>
                <a:ea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Оңтүстік-шығыстан жел соғады, күші 5-10 </a:t>
            </a:r>
            <a:r>
              <a:rPr lang="ru-RU" sz="1200" dirty="0">
                <a:solidFill>
                  <a:srgbClr val="000000"/>
                </a:solidFill>
                <a:latin typeface="Times New Roman" panose="02020603050405020304" pitchFamily="18" charset="0"/>
                <a:cs typeface="Times New Roman" panose="02020603050405020304" pitchFamily="18" charset="0"/>
              </a:rPr>
              <a:t>м/с.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12-14,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32-34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Оңтүстік-шығыстан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17-19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26</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27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16639</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2647</cp:revision>
  <cp:lastPrinted>2022-05-31T05:49:59Z</cp:lastPrinted>
  <dcterms:created xsi:type="dcterms:W3CDTF">2018-03-27T06:03:00Z</dcterms:created>
  <dcterms:modified xsi:type="dcterms:W3CDTF">2022-07-25T06:29:37Z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