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дождь, гроза. Ветер юго-восточный с переходом на юго-западный 7-12, при грозе порывы 16 м/с. Температура воздуха ночью 17-19, днем 25-27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дождь, гроза. Ветер северо-западный 8-13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15-17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5256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13252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2314</cp:revision>
  <cp:lastPrinted>2021-02-03T11:37:00Z</cp:lastPrinted>
  <dcterms:created xsi:type="dcterms:W3CDTF">2018-03-27T06:03:00Z</dcterms:created>
  <dcterms:modified xsi:type="dcterms:W3CDTF">2022-07-25T06:55:27Z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