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ш</a:t>
            </a:r>
            <a:r>
              <a:rPr lang="kk-KZ" altLang="ru-RU" sz="1200" b="1" dirty="0" smtClean="0">
                <a:latin typeface="Times New Roman" panose="02020603050405020304" pitchFamily="18" charset="0"/>
                <a:cs typeface="Times New Roman" panose="02020603050405020304" pitchFamily="18" charset="0"/>
              </a:rPr>
              <a:t>і</a:t>
            </a:r>
            <a:r>
              <a:rPr lang="ru-RU" altLang="ru-RU" sz="1200" b="1" dirty="0" err="1" smtClean="0">
                <a:latin typeface="Times New Roman" panose="02020603050405020304" pitchFamily="18" charset="0"/>
                <a:cs typeface="Times New Roman" panose="02020603050405020304" pitchFamily="18" charset="0"/>
              </a:rPr>
              <a:t>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155698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25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26</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24-26,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37-39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27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26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27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Солтүстік-батыстан </a:t>
            </a:r>
            <a:r>
              <a:rPr lang="kk-KZ" sz="1200" dirty="0" smtClean="0">
                <a:latin typeface="Times New Roman" pitchFamily="18" charset="0"/>
                <a:cs typeface="Times New Roman" pitchFamily="18" charset="0"/>
              </a:rPr>
              <a:t>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25-27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24437" y="22638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4629" y="32081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2211" y="840025"/>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13083</TotalTime>
  <Words>582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2372</cp:revision>
  <cp:lastPrinted>2021-07-01T03:56:27Z</cp:lastPrinted>
  <dcterms:created xsi:type="dcterms:W3CDTF">2018-03-27T06:03:00Z</dcterms:created>
  <dcterms:modified xsi:type="dcterms:W3CDTF">2022-07-25T06:50:26Z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