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26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26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кей уақытта жаңбыр жауады, найзағай болады. Желдің бағыты оңтүстік-шығыстан оңтүстік-батысқа ауысады , күші 7-12, найзағай кезінде екпіні 16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27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жаңбыр жауады, найзағай болады.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46306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993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13366</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2324</cp:revision>
  <cp:lastPrinted>2021-07-01T07:38:07Z</cp:lastPrinted>
  <dcterms:created xsi:type="dcterms:W3CDTF">2018-03-27T06:03:00Z</dcterms:created>
  <dcterms:modified xsi:type="dcterms:W3CDTF">2022-07-25T06:55:22Z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