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206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шілде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00156102"/>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6255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25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26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жел соғады, күші 9-14 м/с. Ауа температурасы түнде 14-16, күндіз 36-38 градус жылы.</a:t>
            </a:r>
          </a:p>
          <a:p>
            <a:pPr algn="ctr"/>
            <a:r>
              <a:rPr lang="kk-KZ" altLang="ru-RU" sz="1200" b="1" dirty="0" smtClean="0">
                <a:latin typeface="Times New Roman" pitchFamily="18" charset="0"/>
                <a:ea typeface="Times New Roman KZ" pitchFamily="18" charset="0"/>
                <a:cs typeface="Times New Roman" pitchFamily="18" charset="0"/>
              </a:rPr>
              <a:t>27 шілде</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26 </a:t>
            </a:r>
            <a:r>
              <a:rPr lang="ru-RU" sz="1100" b="1" dirty="0" err="1" smtClean="0">
                <a:latin typeface="Times New Roman" pitchFamily="18" charset="0"/>
                <a:ea typeface="Times New Roman KZ" pitchFamily="18" charset="0"/>
                <a:cs typeface="Times New Roman" pitchFamily="18" charset="0"/>
              </a:rPr>
              <a:t>шілде</a:t>
            </a:r>
            <a:r>
              <a:rPr lang="kk-KZ"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27 </a:t>
            </a:r>
            <a:r>
              <a:rPr lang="ru-RU" sz="1100" b="1" dirty="0" err="1" smtClean="0">
                <a:latin typeface="Times New Roman" pitchFamily="18" charset="0"/>
                <a:ea typeface="Times New Roman KZ" pitchFamily="18" charset="0"/>
                <a:cs typeface="Times New Roman" pitchFamily="18" charset="0"/>
              </a:rPr>
              <a:t>шілде</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жел соғады, күші 2-7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smtClean="0">
                <a:latin typeface="Times New Roman" pitchFamily="18" charset="0"/>
                <a:ea typeface="Times New Roman KZ" pitchFamily="18" charset="0"/>
                <a:cs typeface="Times New Roman" pitchFamily="18" charset="0"/>
                <a:sym typeface="+mn-ea"/>
              </a:rPr>
              <a:t> 15-17 </a:t>
            </a:r>
            <a:r>
              <a:rPr lang="ru-RU" sz="1200" dirty="0" smtClean="0">
                <a:latin typeface="Times New Roman" pitchFamily="18" charset="0"/>
                <a:ea typeface="Times New Roman KZ" pitchFamily="18" charset="0"/>
                <a:cs typeface="Times New Roman" pitchFamily="18" charset="0"/>
                <a:sym typeface="+mn-ea"/>
              </a:rPr>
              <a:t>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27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13478</TotalTime>
  <Words>546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2476</cp:revision>
  <cp:lastPrinted>2021-07-01T03:56:27Z</cp:lastPrinted>
  <dcterms:created xsi:type="dcterms:W3CDTF">2018-03-27T06:03:00Z</dcterms:created>
  <dcterms:modified xsi:type="dcterms:W3CDTF">2022-07-25T09:36:23Z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